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3"/>
  </p:notesMasterIdLst>
  <p:sldIdLst>
    <p:sldId id="284" r:id="rId2"/>
    <p:sldId id="307" r:id="rId3"/>
    <p:sldId id="316" r:id="rId4"/>
    <p:sldId id="317" r:id="rId5"/>
    <p:sldId id="318" r:id="rId6"/>
    <p:sldId id="311" r:id="rId7"/>
    <p:sldId id="320" r:id="rId8"/>
    <p:sldId id="319" r:id="rId9"/>
    <p:sldId id="314" r:id="rId10"/>
    <p:sldId id="315" r:id="rId11"/>
    <p:sldId id="300"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9"/>
    <p:restoredTop sz="94419" autoAdjust="0"/>
  </p:normalViewPr>
  <p:slideViewPr>
    <p:cSldViewPr snapToGrid="0" snapToObjects="1">
      <p:cViewPr varScale="1">
        <p:scale>
          <a:sx n="143" d="100"/>
          <a:sy n="143" d="100"/>
        </p:scale>
        <p:origin x="846"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742C5-40DD-49E6-B5C4-07CC3B413E71}" type="doc">
      <dgm:prSet loTypeId="urn:microsoft.com/office/officeart/2011/layout/RadialPictureList" loCatId="picture" qsTypeId="urn:microsoft.com/office/officeart/2005/8/quickstyle/simple2" qsCatId="simple" csTypeId="urn:microsoft.com/office/officeart/2005/8/colors/accent2_2" csCatId="accent2" phldr="1"/>
      <dgm:spPr/>
      <dgm:t>
        <a:bodyPr/>
        <a:lstStyle/>
        <a:p>
          <a:endParaRPr lang="en-US"/>
        </a:p>
      </dgm:t>
    </dgm:pt>
    <dgm:pt modelId="{39AF73BA-47CF-44E4-AB62-16D225233A47}">
      <dgm:prSet phldrT="[Text]" custT="1"/>
      <dgm:spPr/>
      <dgm:t>
        <a:bodyPr/>
        <a:lstStyle/>
        <a:p>
          <a:r>
            <a:rPr lang="en-US" sz="2400" b="1" dirty="0">
              <a:latin typeface="+mn-lt"/>
              <a:ea typeface="Verdana" panose="020B0604030504040204" pitchFamily="34" charset="0"/>
              <a:cs typeface="Verdana" panose="020B0604030504040204" pitchFamily="34" charset="0"/>
            </a:rPr>
            <a:t>Global Reach</a:t>
          </a:r>
        </a:p>
      </dgm:t>
    </dgm:pt>
    <dgm:pt modelId="{9E964587-0CDA-465F-89A6-3EE1C4C5E67A}" type="parTrans" cxnId="{FB8208DD-CC1C-468F-AD5B-F51C2FF4267C}">
      <dgm:prSet/>
      <dgm:spPr/>
      <dgm:t>
        <a:bodyPr/>
        <a:lstStyle/>
        <a:p>
          <a:endParaRPr lang="en-US"/>
        </a:p>
      </dgm:t>
    </dgm:pt>
    <dgm:pt modelId="{3A3142ED-680E-48A9-87FB-98C4D9FE48B3}" type="sibTrans" cxnId="{FB8208DD-CC1C-468F-AD5B-F51C2FF4267C}">
      <dgm:prSet/>
      <dgm:spPr/>
      <dgm:t>
        <a:bodyPr/>
        <a:lstStyle/>
        <a:p>
          <a:endParaRPr lang="en-US"/>
        </a:p>
      </dgm:t>
    </dgm:pt>
    <dgm:pt modelId="{6FF33D1A-E1DC-41D2-840A-C8801D1CD223}">
      <dgm:prSet phldrT="[Text]" custT="1"/>
      <dgm:spPr/>
      <dgm:t>
        <a:bodyPr/>
        <a:lstStyle/>
        <a:p>
          <a:r>
            <a:rPr lang="en-US" sz="2000" b="1" dirty="0" smtClean="0">
              <a:latin typeface="+mn-lt"/>
              <a:ea typeface="Verdana" panose="020B0604030504040204" pitchFamily="34" charset="0"/>
              <a:cs typeface="Verdana" panose="020B0604030504040204" pitchFamily="34" charset="0"/>
            </a:rPr>
            <a:t>417,000+ Members</a:t>
          </a:r>
          <a:endParaRPr lang="en-US" sz="2000" dirty="0">
            <a:latin typeface="+mn-lt"/>
            <a:ea typeface="Verdana" panose="020B0604030504040204" pitchFamily="34" charset="0"/>
            <a:cs typeface="Verdana" panose="020B0604030504040204" pitchFamily="34" charset="0"/>
          </a:endParaRPr>
        </a:p>
      </dgm:t>
    </dgm:pt>
    <dgm:pt modelId="{03376725-F50F-4949-90ED-3041982B0848}" type="parTrans" cxnId="{4D47080B-7A87-40BC-826C-B5015BD3D3B5}">
      <dgm:prSet/>
      <dgm:spPr/>
      <dgm:t>
        <a:bodyPr/>
        <a:lstStyle/>
        <a:p>
          <a:endParaRPr lang="en-US"/>
        </a:p>
      </dgm:t>
    </dgm:pt>
    <dgm:pt modelId="{2C7B1F10-B64F-494B-8C9B-34D7CB6E4A1F}" type="sibTrans" cxnId="{4D47080B-7A87-40BC-826C-B5015BD3D3B5}">
      <dgm:prSet/>
      <dgm:spPr/>
      <dgm:t>
        <a:bodyPr/>
        <a:lstStyle/>
        <a:p>
          <a:endParaRPr lang="en-US"/>
        </a:p>
      </dgm:t>
    </dgm:pt>
    <dgm:pt modelId="{560E2E66-F17D-4EE4-AFAE-6487B2E017B5}">
      <dgm:prSet phldrT="[Text]" custT="1"/>
      <dgm:spPr/>
      <dgm:t>
        <a:bodyPr/>
        <a:lstStyle/>
        <a:p>
          <a:r>
            <a:rPr lang="en-US" sz="2000" b="1" dirty="0" smtClean="0">
              <a:latin typeface="+mn-lt"/>
              <a:ea typeface="Verdana" panose="020B0604030504040204" pitchFamily="34" charset="0"/>
              <a:cs typeface="Verdana" panose="020B0604030504040204" pitchFamily="34" charset="0"/>
            </a:rPr>
            <a:t>46 Technical Societies &amp; Councils</a:t>
          </a:r>
          <a:endParaRPr lang="en-US" sz="2000" b="1" dirty="0">
            <a:latin typeface="+mn-lt"/>
            <a:ea typeface="Verdana" panose="020B0604030504040204" pitchFamily="34" charset="0"/>
            <a:cs typeface="Verdana" panose="020B0604030504040204" pitchFamily="34" charset="0"/>
          </a:endParaRPr>
        </a:p>
      </dgm:t>
    </dgm:pt>
    <dgm:pt modelId="{ECC78BD5-304C-4998-A0D8-57EB05421AE4}" type="parTrans" cxnId="{4D7B3AF6-1214-4671-9817-58E02F05A6B6}">
      <dgm:prSet/>
      <dgm:spPr/>
      <dgm:t>
        <a:bodyPr/>
        <a:lstStyle/>
        <a:p>
          <a:endParaRPr lang="en-US"/>
        </a:p>
      </dgm:t>
    </dgm:pt>
    <dgm:pt modelId="{9751B50E-87C4-4CD3-8776-50A7552AABC4}" type="sibTrans" cxnId="{4D7B3AF6-1214-4671-9817-58E02F05A6B6}">
      <dgm:prSet/>
      <dgm:spPr/>
      <dgm:t>
        <a:bodyPr/>
        <a:lstStyle/>
        <a:p>
          <a:endParaRPr lang="en-US"/>
        </a:p>
      </dgm:t>
    </dgm:pt>
    <dgm:pt modelId="{81ABCF26-D3A9-480A-8922-EAC822DA5C78}">
      <dgm:prSet custT="1"/>
      <dgm:spPr/>
      <dgm:t>
        <a:bodyPr/>
        <a:lstStyle/>
        <a:p>
          <a:r>
            <a:rPr lang="en-US" sz="2000" b="1" dirty="0" smtClean="0">
              <a:latin typeface="+mn-lt"/>
              <a:ea typeface="Verdana" panose="020B0604030504040204" pitchFamily="34" charset="0"/>
              <a:cs typeface="Verdana" panose="020B0604030504040204" pitchFamily="34" charset="0"/>
            </a:rPr>
            <a:t>160+ Countries</a:t>
          </a:r>
          <a:endParaRPr lang="en-US" sz="2000" b="1" dirty="0">
            <a:latin typeface="+mn-lt"/>
            <a:ea typeface="Verdana" panose="020B0604030504040204" pitchFamily="34" charset="0"/>
            <a:cs typeface="Verdana" panose="020B0604030504040204" pitchFamily="34" charset="0"/>
          </a:endParaRPr>
        </a:p>
      </dgm:t>
    </dgm:pt>
    <dgm:pt modelId="{0331A430-8A5C-4D6D-AAA0-ADE3977A009F}" type="parTrans" cxnId="{9BC5BD91-0B89-4A8C-B17D-3AF3381AFFC7}">
      <dgm:prSet/>
      <dgm:spPr/>
      <dgm:t>
        <a:bodyPr/>
        <a:lstStyle/>
        <a:p>
          <a:endParaRPr lang="en-US"/>
        </a:p>
      </dgm:t>
    </dgm:pt>
    <dgm:pt modelId="{D003A584-5CC7-44B1-92E4-D51AE8DCD18D}" type="sibTrans" cxnId="{9BC5BD91-0B89-4A8C-B17D-3AF3381AFFC7}">
      <dgm:prSet/>
      <dgm:spPr/>
      <dgm:t>
        <a:bodyPr/>
        <a:lstStyle/>
        <a:p>
          <a:endParaRPr lang="en-US"/>
        </a:p>
      </dgm:t>
    </dgm:pt>
    <dgm:pt modelId="{01A4E138-0518-448A-9E50-08C5E2A696AF}">
      <dgm:prSet phldrT="[Text]" custT="1"/>
      <dgm:spPr/>
      <dgm:t>
        <a:bodyPr/>
        <a:lstStyle/>
        <a:p>
          <a:pPr algn="l"/>
          <a:r>
            <a:rPr lang="en-US" sz="2000" b="1" dirty="0" smtClean="0">
              <a:latin typeface="+mn-lt"/>
              <a:ea typeface="Verdana" panose="020B0604030504040204" pitchFamily="34" charset="0"/>
              <a:cs typeface="Verdana" panose="020B0604030504040204" pitchFamily="34" charset="0"/>
            </a:rPr>
            <a:t>120,000 Student Members</a:t>
          </a:r>
          <a:endParaRPr lang="en-US" sz="2000" b="1" dirty="0">
            <a:latin typeface="+mn-lt"/>
            <a:ea typeface="Verdana" panose="020B0604030504040204" pitchFamily="34" charset="0"/>
            <a:cs typeface="Verdana" panose="020B0604030504040204" pitchFamily="34" charset="0"/>
          </a:endParaRPr>
        </a:p>
      </dgm:t>
    </dgm:pt>
    <dgm:pt modelId="{850F2DC2-2D66-44EC-B705-2FE125EC3B17}" type="parTrans" cxnId="{02B9780B-C638-475A-888C-D09D22725356}">
      <dgm:prSet/>
      <dgm:spPr/>
      <dgm:t>
        <a:bodyPr/>
        <a:lstStyle/>
        <a:p>
          <a:endParaRPr lang="en-US"/>
        </a:p>
      </dgm:t>
    </dgm:pt>
    <dgm:pt modelId="{42DDA463-065A-4A38-B35D-EB1CFB3515EF}" type="sibTrans" cxnId="{02B9780B-C638-475A-888C-D09D22725356}">
      <dgm:prSet/>
      <dgm:spPr/>
      <dgm:t>
        <a:bodyPr/>
        <a:lstStyle/>
        <a:p>
          <a:endParaRPr lang="en-US"/>
        </a:p>
      </dgm:t>
    </dgm:pt>
    <dgm:pt modelId="{2803D49B-239F-4C7A-A49C-C1159ED48EDB}">
      <dgm:prSet custT="1"/>
      <dgm:spPr/>
      <dgm:t>
        <a:bodyPr/>
        <a:lstStyle/>
        <a:p>
          <a:endParaRPr lang="en-US" sz="2000" b="1" dirty="0">
            <a:latin typeface="+mn-lt"/>
            <a:ea typeface="Verdana" panose="020B0604030504040204" pitchFamily="34" charset="0"/>
            <a:cs typeface="Verdana" panose="020B0604030504040204" pitchFamily="34" charset="0"/>
          </a:endParaRPr>
        </a:p>
      </dgm:t>
    </dgm:pt>
    <dgm:pt modelId="{E6CB9324-5CF0-4888-A3E0-CAD652B1C583}" type="parTrans" cxnId="{DE6C0BB1-A533-474D-8691-739AA9B87117}">
      <dgm:prSet/>
      <dgm:spPr/>
      <dgm:t>
        <a:bodyPr/>
        <a:lstStyle/>
        <a:p>
          <a:endParaRPr lang="en-US"/>
        </a:p>
      </dgm:t>
    </dgm:pt>
    <dgm:pt modelId="{6F15516F-6E15-45DC-BD60-4FE363DCC8A0}" type="sibTrans" cxnId="{DE6C0BB1-A533-474D-8691-739AA9B87117}">
      <dgm:prSet/>
      <dgm:spPr/>
      <dgm:t>
        <a:bodyPr/>
        <a:lstStyle/>
        <a:p>
          <a:endParaRPr lang="en-US"/>
        </a:p>
      </dgm:t>
    </dgm:pt>
    <dgm:pt modelId="{08C38A85-46C6-4717-B9A1-F56C969C89A9}" type="pres">
      <dgm:prSet presAssocID="{89F742C5-40DD-49E6-B5C4-07CC3B413E71}" presName="Name0" presStyleCnt="0">
        <dgm:presLayoutVars>
          <dgm:chMax val="1"/>
          <dgm:chPref val="1"/>
          <dgm:dir/>
          <dgm:resizeHandles/>
        </dgm:presLayoutVars>
      </dgm:prSet>
      <dgm:spPr/>
      <dgm:t>
        <a:bodyPr/>
        <a:lstStyle/>
        <a:p>
          <a:endParaRPr lang="en-US"/>
        </a:p>
      </dgm:t>
    </dgm:pt>
    <dgm:pt modelId="{C4416DB5-4833-4FB3-8DEB-051D3CCB4EE5}" type="pres">
      <dgm:prSet presAssocID="{39AF73BA-47CF-44E4-AB62-16D225233A47}" presName="Parent" presStyleLbl="node1" presStyleIdx="0" presStyleCnt="2" custScaleX="108689" custScaleY="108699" custLinFactNeighborX="-32598" custLinFactNeighborY="-4141">
        <dgm:presLayoutVars>
          <dgm:chMax val="4"/>
          <dgm:chPref val="3"/>
        </dgm:presLayoutVars>
      </dgm:prSet>
      <dgm:spPr/>
      <dgm:t>
        <a:bodyPr/>
        <a:lstStyle/>
        <a:p>
          <a:endParaRPr lang="en-US"/>
        </a:p>
      </dgm:t>
    </dgm:pt>
    <dgm:pt modelId="{5EA9E00C-2389-4B15-8EEC-B02BB466C728}" type="pres">
      <dgm:prSet presAssocID="{6FF33D1A-E1DC-41D2-840A-C8801D1CD223}" presName="Accent" presStyleLbl="node1" presStyleIdx="1" presStyleCnt="2" custLinFactNeighborX="-4877" custLinFactNeighborY="-1029"/>
      <dgm:spPr/>
      <dgm:t>
        <a:bodyPr/>
        <a:lstStyle/>
        <a:p>
          <a:endParaRPr lang="en-US"/>
        </a:p>
      </dgm:t>
    </dgm:pt>
    <dgm:pt modelId="{B819120B-2A8A-4809-B63B-36BC820F0AAE}" type="pres">
      <dgm:prSet presAssocID="{6FF33D1A-E1DC-41D2-840A-C8801D1CD223}" presName="Image1" presStyleLbl="fgImgPlace1" presStyleIdx="0" presStyleCnt="4" custLinFactNeighborX="-2659" custLinFactNeighborY="-892"/>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endParaRPr lang="en-US"/>
        </a:p>
      </dgm:t>
    </dgm:pt>
    <dgm:pt modelId="{1A524EDD-AB07-4254-AE7D-A2FB9CFE2C5B}" type="pres">
      <dgm:prSet presAssocID="{6FF33D1A-E1DC-41D2-840A-C8801D1CD223}" presName="Child1" presStyleLbl="revTx" presStyleIdx="0" presStyleCnt="4" custScaleX="184548" custLinFactNeighborX="42909" custLinFactNeighborY="-2243">
        <dgm:presLayoutVars>
          <dgm:chMax val="0"/>
          <dgm:chPref val="0"/>
          <dgm:bulletEnabled val="1"/>
        </dgm:presLayoutVars>
      </dgm:prSet>
      <dgm:spPr/>
      <dgm:t>
        <a:bodyPr/>
        <a:lstStyle/>
        <a:p>
          <a:endParaRPr lang="en-US"/>
        </a:p>
      </dgm:t>
    </dgm:pt>
    <dgm:pt modelId="{03DCCDD7-A47B-43E6-8DB0-BDE3FB62EE43}" type="pres">
      <dgm:prSet presAssocID="{81ABCF26-D3A9-480A-8922-EAC822DA5C78}" presName="Image2" presStyleCnt="0"/>
      <dgm:spPr/>
      <dgm:t>
        <a:bodyPr/>
        <a:lstStyle/>
        <a:p>
          <a:endParaRPr lang="en-US"/>
        </a:p>
      </dgm:t>
    </dgm:pt>
    <dgm:pt modelId="{3EDD6C0A-FE39-4766-8641-C2BDB7A41EFB}" type="pres">
      <dgm:prSet presAssocID="{81ABCF26-D3A9-480A-8922-EAC822DA5C78}" presName="Image" presStyleLbl="fgImgPlace1" presStyleIdx="1" presStyleCnt="4" custLinFactNeighborX="8263" custLinFactNeighborY="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0E95CF1-10D1-4A97-8B30-B21C6B125214}" type="pres">
      <dgm:prSet presAssocID="{81ABCF26-D3A9-480A-8922-EAC822DA5C78}" presName="Child2" presStyleLbl="revTx" presStyleIdx="1" presStyleCnt="4" custScaleX="230016" custLinFactNeighborX="75693" custLinFactNeighborY="-2024">
        <dgm:presLayoutVars>
          <dgm:chMax val="0"/>
          <dgm:chPref val="0"/>
          <dgm:bulletEnabled val="1"/>
        </dgm:presLayoutVars>
      </dgm:prSet>
      <dgm:spPr/>
      <dgm:t>
        <a:bodyPr/>
        <a:lstStyle/>
        <a:p>
          <a:endParaRPr lang="en-US"/>
        </a:p>
      </dgm:t>
    </dgm:pt>
    <dgm:pt modelId="{4511C2E2-CE94-4699-A6EA-BC52B35F6B2C}" type="pres">
      <dgm:prSet presAssocID="{560E2E66-F17D-4EE4-AFAE-6487B2E017B5}" presName="Image3" presStyleCnt="0"/>
      <dgm:spPr/>
      <dgm:t>
        <a:bodyPr/>
        <a:lstStyle/>
        <a:p>
          <a:endParaRPr lang="en-US"/>
        </a:p>
      </dgm:t>
    </dgm:pt>
    <dgm:pt modelId="{8A5C1CC2-38C5-4CD6-8973-58D36B1312D6}" type="pres">
      <dgm:prSet presAssocID="{560E2E66-F17D-4EE4-AFAE-6487B2E017B5}" presName="Image" presStyleLbl="fgImgPlace1" presStyleIdx="2" presStyleCnt="4" custLinFactNeighborX="3545" custLinFactNeighborY="-13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dgm:spPr>
      <dgm:t>
        <a:bodyPr/>
        <a:lstStyle/>
        <a:p>
          <a:endParaRPr lang="en-US"/>
        </a:p>
      </dgm:t>
    </dgm:pt>
    <dgm:pt modelId="{378753D3-A025-4B3D-B7CA-3F7672EC25B0}" type="pres">
      <dgm:prSet presAssocID="{560E2E66-F17D-4EE4-AFAE-6487B2E017B5}" presName="Child3" presStyleLbl="revTx" presStyleIdx="2" presStyleCnt="4" custScaleX="236166" custLinFactNeighborX="72036" custLinFactNeighborY="-1446">
        <dgm:presLayoutVars>
          <dgm:chMax val="0"/>
          <dgm:chPref val="0"/>
          <dgm:bulletEnabled val="1"/>
        </dgm:presLayoutVars>
      </dgm:prSet>
      <dgm:spPr/>
      <dgm:t>
        <a:bodyPr/>
        <a:lstStyle/>
        <a:p>
          <a:endParaRPr lang="en-US"/>
        </a:p>
      </dgm:t>
    </dgm:pt>
    <dgm:pt modelId="{4E2D31D4-3D88-4FF4-B47A-DCE458D4B8DA}" type="pres">
      <dgm:prSet presAssocID="{01A4E138-0518-448A-9E50-08C5E2A696AF}" presName="Image4" presStyleCnt="0"/>
      <dgm:spPr/>
    </dgm:pt>
    <dgm:pt modelId="{3E76170C-B975-4F3D-905A-1AE6F715E000}" type="pres">
      <dgm:prSet presAssocID="{01A4E138-0518-448A-9E50-08C5E2A696AF}"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51395E9-C938-4584-8987-DD3E7FE052D4}" type="pres">
      <dgm:prSet presAssocID="{01A4E138-0518-448A-9E50-08C5E2A696AF}" presName="Child4" presStyleLbl="revTx" presStyleIdx="3" presStyleCnt="4" custScaleX="302338" custLinFactX="969" custLinFactNeighborX="100000" custLinFactNeighborY="1189">
        <dgm:presLayoutVars>
          <dgm:chMax val="0"/>
          <dgm:chPref val="0"/>
          <dgm:bulletEnabled val="1"/>
        </dgm:presLayoutVars>
      </dgm:prSet>
      <dgm:spPr/>
      <dgm:t>
        <a:bodyPr/>
        <a:lstStyle/>
        <a:p>
          <a:endParaRPr lang="en-US"/>
        </a:p>
      </dgm:t>
    </dgm:pt>
  </dgm:ptLst>
  <dgm:cxnLst>
    <dgm:cxn modelId="{7DA9999E-0623-45D0-B9CE-1C91766A48A1}" type="presOf" srcId="{81ABCF26-D3A9-480A-8922-EAC822DA5C78}" destId="{70E95CF1-10D1-4A97-8B30-B21C6B125214}" srcOrd="0" destOrd="0" presId="urn:microsoft.com/office/officeart/2011/layout/RadialPictureList"/>
    <dgm:cxn modelId="{9BC5BD91-0B89-4A8C-B17D-3AF3381AFFC7}" srcId="{39AF73BA-47CF-44E4-AB62-16D225233A47}" destId="{81ABCF26-D3A9-480A-8922-EAC822DA5C78}" srcOrd="1" destOrd="0" parTransId="{0331A430-8A5C-4D6D-AAA0-ADE3977A009F}" sibTransId="{D003A584-5CC7-44B1-92E4-D51AE8DCD18D}"/>
    <dgm:cxn modelId="{4D7B3AF6-1214-4671-9817-58E02F05A6B6}" srcId="{39AF73BA-47CF-44E4-AB62-16D225233A47}" destId="{560E2E66-F17D-4EE4-AFAE-6487B2E017B5}" srcOrd="2" destOrd="0" parTransId="{ECC78BD5-304C-4998-A0D8-57EB05421AE4}" sibTransId="{9751B50E-87C4-4CD3-8776-50A7552AABC4}"/>
    <dgm:cxn modelId="{05061ACC-BF48-4AA6-8377-FF716C816327}" type="presOf" srcId="{6FF33D1A-E1DC-41D2-840A-C8801D1CD223}" destId="{1A524EDD-AB07-4254-AE7D-A2FB9CFE2C5B}" srcOrd="0" destOrd="0" presId="urn:microsoft.com/office/officeart/2011/layout/RadialPictureList"/>
    <dgm:cxn modelId="{FB8208DD-CC1C-468F-AD5B-F51C2FF4267C}" srcId="{89F742C5-40DD-49E6-B5C4-07CC3B413E71}" destId="{39AF73BA-47CF-44E4-AB62-16D225233A47}" srcOrd="0" destOrd="0" parTransId="{9E964587-0CDA-465F-89A6-3EE1C4C5E67A}" sibTransId="{3A3142ED-680E-48A9-87FB-98C4D9FE48B3}"/>
    <dgm:cxn modelId="{4D47080B-7A87-40BC-826C-B5015BD3D3B5}" srcId="{39AF73BA-47CF-44E4-AB62-16D225233A47}" destId="{6FF33D1A-E1DC-41D2-840A-C8801D1CD223}" srcOrd="0" destOrd="0" parTransId="{03376725-F50F-4949-90ED-3041982B0848}" sibTransId="{2C7B1F10-B64F-494B-8C9B-34D7CB6E4A1F}"/>
    <dgm:cxn modelId="{4A8C055E-D0CF-449A-BE66-619BBBCEC68D}" type="presOf" srcId="{39AF73BA-47CF-44E4-AB62-16D225233A47}" destId="{C4416DB5-4833-4FB3-8DEB-051D3CCB4EE5}" srcOrd="0" destOrd="0" presId="urn:microsoft.com/office/officeart/2011/layout/RadialPictureList"/>
    <dgm:cxn modelId="{DE6C0BB1-A533-474D-8691-739AA9B87117}" srcId="{39AF73BA-47CF-44E4-AB62-16D225233A47}" destId="{2803D49B-239F-4C7A-A49C-C1159ED48EDB}" srcOrd="4" destOrd="0" parTransId="{E6CB9324-5CF0-4888-A3E0-CAD652B1C583}" sibTransId="{6F15516F-6E15-45DC-BD60-4FE363DCC8A0}"/>
    <dgm:cxn modelId="{02B9780B-C638-475A-888C-D09D22725356}" srcId="{39AF73BA-47CF-44E4-AB62-16D225233A47}" destId="{01A4E138-0518-448A-9E50-08C5E2A696AF}" srcOrd="3" destOrd="0" parTransId="{850F2DC2-2D66-44EC-B705-2FE125EC3B17}" sibTransId="{42DDA463-065A-4A38-B35D-EB1CFB3515EF}"/>
    <dgm:cxn modelId="{F67CADA4-3CFC-4DFD-9EBA-D426BC8E1FD4}" type="presOf" srcId="{89F742C5-40DD-49E6-B5C4-07CC3B413E71}" destId="{08C38A85-46C6-4717-B9A1-F56C969C89A9}" srcOrd="0" destOrd="0" presId="urn:microsoft.com/office/officeart/2011/layout/RadialPictureList"/>
    <dgm:cxn modelId="{478443F4-7E6F-41A0-AC18-171F0E864E11}" type="presOf" srcId="{01A4E138-0518-448A-9E50-08C5E2A696AF}" destId="{F51395E9-C938-4584-8987-DD3E7FE052D4}" srcOrd="0" destOrd="0" presId="urn:microsoft.com/office/officeart/2011/layout/RadialPictureList"/>
    <dgm:cxn modelId="{BE2FD77A-7F9D-47EB-83D6-40599D329D56}" type="presOf" srcId="{560E2E66-F17D-4EE4-AFAE-6487B2E017B5}" destId="{378753D3-A025-4B3D-B7CA-3F7672EC25B0}" srcOrd="0" destOrd="0" presId="urn:microsoft.com/office/officeart/2011/layout/RadialPictureList"/>
    <dgm:cxn modelId="{62C2E288-952C-47BC-BEB7-9E6BE60F3381}" type="presParOf" srcId="{08C38A85-46C6-4717-B9A1-F56C969C89A9}" destId="{C4416DB5-4833-4FB3-8DEB-051D3CCB4EE5}" srcOrd="0" destOrd="0" presId="urn:microsoft.com/office/officeart/2011/layout/RadialPictureList"/>
    <dgm:cxn modelId="{F4B8BD43-C521-42A8-B21C-9B6F48CB6DDA}" type="presParOf" srcId="{08C38A85-46C6-4717-B9A1-F56C969C89A9}" destId="{5EA9E00C-2389-4B15-8EEC-B02BB466C728}" srcOrd="1" destOrd="0" presId="urn:microsoft.com/office/officeart/2011/layout/RadialPictureList"/>
    <dgm:cxn modelId="{461EDF99-CF8C-4972-8C4E-116979C05D02}" type="presParOf" srcId="{08C38A85-46C6-4717-B9A1-F56C969C89A9}" destId="{B819120B-2A8A-4809-B63B-36BC820F0AAE}" srcOrd="2" destOrd="0" presId="urn:microsoft.com/office/officeart/2011/layout/RadialPictureList"/>
    <dgm:cxn modelId="{556FC5DD-B555-4343-81C2-94FF24063FDB}" type="presParOf" srcId="{08C38A85-46C6-4717-B9A1-F56C969C89A9}" destId="{1A524EDD-AB07-4254-AE7D-A2FB9CFE2C5B}" srcOrd="3" destOrd="0" presId="urn:microsoft.com/office/officeart/2011/layout/RadialPictureList"/>
    <dgm:cxn modelId="{6185D2A9-BB85-4250-B4FC-95C4F8EEDE07}" type="presParOf" srcId="{08C38A85-46C6-4717-B9A1-F56C969C89A9}" destId="{03DCCDD7-A47B-43E6-8DB0-BDE3FB62EE43}" srcOrd="4" destOrd="0" presId="urn:microsoft.com/office/officeart/2011/layout/RadialPictureList"/>
    <dgm:cxn modelId="{3CCB92A5-0915-40F7-B196-E722BE351A40}" type="presParOf" srcId="{03DCCDD7-A47B-43E6-8DB0-BDE3FB62EE43}" destId="{3EDD6C0A-FE39-4766-8641-C2BDB7A41EFB}" srcOrd="0" destOrd="0" presId="urn:microsoft.com/office/officeart/2011/layout/RadialPictureList"/>
    <dgm:cxn modelId="{7FA2D00B-C780-42CD-B894-8C22F8176C92}" type="presParOf" srcId="{08C38A85-46C6-4717-B9A1-F56C969C89A9}" destId="{70E95CF1-10D1-4A97-8B30-B21C6B125214}" srcOrd="5" destOrd="0" presId="urn:microsoft.com/office/officeart/2011/layout/RadialPictureList"/>
    <dgm:cxn modelId="{5902DDB1-3A0D-4FC5-8910-D404189310BE}" type="presParOf" srcId="{08C38A85-46C6-4717-B9A1-F56C969C89A9}" destId="{4511C2E2-CE94-4699-A6EA-BC52B35F6B2C}" srcOrd="6" destOrd="0" presId="urn:microsoft.com/office/officeart/2011/layout/RadialPictureList"/>
    <dgm:cxn modelId="{B318CC61-CF7F-48B5-8028-26BD0C8E53FD}" type="presParOf" srcId="{4511C2E2-CE94-4699-A6EA-BC52B35F6B2C}" destId="{8A5C1CC2-38C5-4CD6-8973-58D36B1312D6}" srcOrd="0" destOrd="0" presId="urn:microsoft.com/office/officeart/2011/layout/RadialPictureList"/>
    <dgm:cxn modelId="{226D7494-7DAA-4834-B7D2-9DE94243EA67}" type="presParOf" srcId="{08C38A85-46C6-4717-B9A1-F56C969C89A9}" destId="{378753D3-A025-4B3D-B7CA-3F7672EC25B0}" srcOrd="7" destOrd="0" presId="urn:microsoft.com/office/officeart/2011/layout/RadialPictureList"/>
    <dgm:cxn modelId="{9645F90A-313D-4562-BEF2-767A3CEB968A}" type="presParOf" srcId="{08C38A85-46C6-4717-B9A1-F56C969C89A9}" destId="{4E2D31D4-3D88-4FF4-B47A-DCE458D4B8DA}" srcOrd="8" destOrd="0" presId="urn:microsoft.com/office/officeart/2011/layout/RadialPictureList"/>
    <dgm:cxn modelId="{178F2810-C4EB-4DDB-A791-38B22D8400FD}" type="presParOf" srcId="{4E2D31D4-3D88-4FF4-B47A-DCE458D4B8DA}" destId="{3E76170C-B975-4F3D-905A-1AE6F715E000}" srcOrd="0" destOrd="0" presId="urn:microsoft.com/office/officeart/2011/layout/RadialPictureList"/>
    <dgm:cxn modelId="{74CE39C3-1289-498B-ADA4-26CE68B90EF4}" type="presParOf" srcId="{08C38A85-46C6-4717-B9A1-F56C969C89A9}" destId="{F51395E9-C938-4584-8987-DD3E7FE052D4}"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742C5-40DD-49E6-B5C4-07CC3B413E71}" type="doc">
      <dgm:prSet loTypeId="urn:microsoft.com/office/officeart/2011/layout/RadialPictureList" loCatId="picture" qsTypeId="urn:microsoft.com/office/officeart/2005/8/quickstyle/simple2" qsCatId="simple" csTypeId="urn:microsoft.com/office/officeart/2005/8/colors/accent2_2" csCatId="accent2" phldr="1"/>
      <dgm:spPr/>
      <dgm:t>
        <a:bodyPr/>
        <a:lstStyle/>
        <a:p>
          <a:endParaRPr lang="en-US"/>
        </a:p>
      </dgm:t>
    </dgm:pt>
    <dgm:pt modelId="{39AF73BA-47CF-44E4-AB62-16D225233A47}">
      <dgm:prSet phldrT="[Text]" custT="1"/>
      <dgm:spPr/>
      <dgm:t>
        <a:bodyPr/>
        <a:lstStyle/>
        <a:p>
          <a:r>
            <a:rPr lang="en-US" sz="2400" b="1" dirty="0" smtClean="0">
              <a:latin typeface="+mn-lt"/>
              <a:ea typeface="Verdana" panose="020B0604030504040204" pitchFamily="34" charset="0"/>
              <a:cs typeface="Verdana" panose="020B0604030504040204" pitchFamily="34" charset="0"/>
            </a:rPr>
            <a:t>Technical Breadth</a:t>
          </a:r>
          <a:endParaRPr lang="en-US" sz="2400" b="1" dirty="0">
            <a:latin typeface="+mn-lt"/>
            <a:ea typeface="Verdana" panose="020B0604030504040204" pitchFamily="34" charset="0"/>
            <a:cs typeface="Verdana" panose="020B0604030504040204" pitchFamily="34" charset="0"/>
          </a:endParaRPr>
        </a:p>
      </dgm:t>
    </dgm:pt>
    <dgm:pt modelId="{9E964587-0CDA-465F-89A6-3EE1C4C5E67A}" type="parTrans" cxnId="{FB8208DD-CC1C-468F-AD5B-F51C2FF4267C}">
      <dgm:prSet/>
      <dgm:spPr/>
      <dgm:t>
        <a:bodyPr/>
        <a:lstStyle/>
        <a:p>
          <a:endParaRPr lang="en-US"/>
        </a:p>
      </dgm:t>
    </dgm:pt>
    <dgm:pt modelId="{3A3142ED-680E-48A9-87FB-98C4D9FE48B3}" type="sibTrans" cxnId="{FB8208DD-CC1C-468F-AD5B-F51C2FF4267C}">
      <dgm:prSet/>
      <dgm:spPr/>
      <dgm:t>
        <a:bodyPr/>
        <a:lstStyle/>
        <a:p>
          <a:endParaRPr lang="en-US"/>
        </a:p>
      </dgm:t>
    </dgm:pt>
    <dgm:pt modelId="{6FF33D1A-E1DC-41D2-840A-C8801D1CD223}">
      <dgm:prSet phldrT="[Text]" custT="1"/>
      <dgm:spPr/>
      <dgm:t>
        <a:bodyPr anchor="t"/>
        <a:lstStyle/>
        <a:p>
          <a:pPr>
            <a:lnSpc>
              <a:spcPct val="100000"/>
            </a:lnSpc>
            <a:spcAft>
              <a:spcPts val="0"/>
            </a:spcAft>
          </a:pPr>
          <a:r>
            <a:rPr lang="en-US" sz="2000" b="1" dirty="0" smtClean="0">
              <a:latin typeface="+mn-lt"/>
              <a:ea typeface="Verdana" panose="020B0604030504040204" pitchFamily="34" charset="0"/>
              <a:cs typeface="Verdana" panose="020B0604030504040204" pitchFamily="34" charset="0"/>
            </a:rPr>
            <a:t>1,800+ Annual Conferences</a:t>
          </a:r>
          <a:endParaRPr lang="en-US" sz="2000" dirty="0">
            <a:latin typeface="+mn-lt"/>
            <a:ea typeface="Verdana" panose="020B0604030504040204" pitchFamily="34" charset="0"/>
            <a:cs typeface="Verdana" panose="020B0604030504040204" pitchFamily="34" charset="0"/>
          </a:endParaRPr>
        </a:p>
      </dgm:t>
    </dgm:pt>
    <dgm:pt modelId="{03376725-F50F-4949-90ED-3041982B0848}" type="parTrans" cxnId="{4D47080B-7A87-40BC-826C-B5015BD3D3B5}">
      <dgm:prSet/>
      <dgm:spPr/>
      <dgm:t>
        <a:bodyPr/>
        <a:lstStyle/>
        <a:p>
          <a:endParaRPr lang="en-US"/>
        </a:p>
      </dgm:t>
    </dgm:pt>
    <dgm:pt modelId="{2C7B1F10-B64F-494B-8C9B-34D7CB6E4A1F}" type="sibTrans" cxnId="{4D47080B-7A87-40BC-826C-B5015BD3D3B5}">
      <dgm:prSet/>
      <dgm:spPr/>
      <dgm:t>
        <a:bodyPr/>
        <a:lstStyle/>
        <a:p>
          <a:endParaRPr lang="en-US"/>
        </a:p>
      </dgm:t>
    </dgm:pt>
    <dgm:pt modelId="{560E2E66-F17D-4EE4-AFAE-6487B2E017B5}">
      <dgm:prSet phldrT="[Text]" custT="1"/>
      <dgm:spPr/>
      <dgm:t>
        <a:bodyPr/>
        <a:lstStyle/>
        <a:p>
          <a:r>
            <a:rPr lang="en-US" sz="2000" b="1" dirty="0" smtClean="0">
              <a:latin typeface="+mn-lt"/>
              <a:ea typeface="Verdana" panose="020B0604030504040204" pitchFamily="34" charset="0"/>
              <a:cs typeface="Verdana" panose="020B0604030504040204" pitchFamily="34" charset="0"/>
            </a:rPr>
            <a:t>200 Top-Cited Periodicals</a:t>
          </a:r>
        </a:p>
        <a:p>
          <a:endParaRPr lang="en-US" sz="2000" b="1" dirty="0">
            <a:latin typeface="+mn-lt"/>
            <a:ea typeface="Verdana" panose="020B0604030504040204" pitchFamily="34" charset="0"/>
            <a:cs typeface="Verdana" panose="020B0604030504040204" pitchFamily="34" charset="0"/>
          </a:endParaRPr>
        </a:p>
      </dgm:t>
    </dgm:pt>
    <dgm:pt modelId="{ECC78BD5-304C-4998-A0D8-57EB05421AE4}" type="parTrans" cxnId="{4D7B3AF6-1214-4671-9817-58E02F05A6B6}">
      <dgm:prSet/>
      <dgm:spPr/>
      <dgm:t>
        <a:bodyPr/>
        <a:lstStyle/>
        <a:p>
          <a:endParaRPr lang="en-US"/>
        </a:p>
      </dgm:t>
    </dgm:pt>
    <dgm:pt modelId="{9751B50E-87C4-4CD3-8776-50A7552AABC4}" type="sibTrans" cxnId="{4D7B3AF6-1214-4671-9817-58E02F05A6B6}">
      <dgm:prSet/>
      <dgm:spPr/>
      <dgm:t>
        <a:bodyPr/>
        <a:lstStyle/>
        <a:p>
          <a:endParaRPr lang="en-US"/>
        </a:p>
      </dgm:t>
    </dgm:pt>
    <dgm:pt modelId="{81ABCF26-D3A9-480A-8922-EAC822DA5C78}">
      <dgm:prSet custT="1"/>
      <dgm:spPr/>
      <dgm:t>
        <a:bodyPr/>
        <a:lstStyle/>
        <a:p>
          <a:r>
            <a:rPr lang="en-US" sz="2000" b="1" dirty="0" smtClean="0">
              <a:latin typeface="+mn-lt"/>
              <a:ea typeface="Verdana" panose="020B0604030504040204" pitchFamily="34" charset="0"/>
              <a:cs typeface="Verdana" panose="020B0604030504040204" pitchFamily="34" charset="0"/>
            </a:rPr>
            <a:t>4M+ Technical Documents</a:t>
          </a:r>
        </a:p>
        <a:p>
          <a:endParaRPr lang="en-US" sz="2000" b="1" dirty="0">
            <a:latin typeface="+mn-lt"/>
            <a:ea typeface="Verdana" panose="020B0604030504040204" pitchFamily="34" charset="0"/>
            <a:cs typeface="Verdana" panose="020B0604030504040204" pitchFamily="34" charset="0"/>
          </a:endParaRPr>
        </a:p>
      </dgm:t>
    </dgm:pt>
    <dgm:pt modelId="{0331A430-8A5C-4D6D-AAA0-ADE3977A009F}" type="parTrans" cxnId="{9BC5BD91-0B89-4A8C-B17D-3AF3381AFFC7}">
      <dgm:prSet/>
      <dgm:spPr/>
      <dgm:t>
        <a:bodyPr/>
        <a:lstStyle/>
        <a:p>
          <a:endParaRPr lang="en-US"/>
        </a:p>
      </dgm:t>
    </dgm:pt>
    <dgm:pt modelId="{D003A584-5CC7-44B1-92E4-D51AE8DCD18D}" type="sibTrans" cxnId="{9BC5BD91-0B89-4A8C-B17D-3AF3381AFFC7}">
      <dgm:prSet/>
      <dgm:spPr/>
      <dgm:t>
        <a:bodyPr/>
        <a:lstStyle/>
        <a:p>
          <a:endParaRPr lang="en-US"/>
        </a:p>
      </dgm:t>
    </dgm:pt>
    <dgm:pt modelId="{01A4E138-0518-448A-9E50-08C5E2A696AF}">
      <dgm:prSet phldrT="[Text]" custT="1"/>
      <dgm:spPr/>
      <dgm:t>
        <a:bodyPr anchor="b"/>
        <a:lstStyle/>
        <a:p>
          <a:pPr>
            <a:lnSpc>
              <a:spcPct val="100000"/>
            </a:lnSpc>
            <a:spcAft>
              <a:spcPts val="0"/>
            </a:spcAft>
          </a:pPr>
          <a:r>
            <a:rPr lang="en-US" sz="2000" b="1" dirty="0" smtClean="0">
              <a:latin typeface="+mn-lt"/>
              <a:ea typeface="Verdana" panose="020B0604030504040204" pitchFamily="34" charset="0"/>
              <a:cs typeface="Verdana" panose="020B0604030504040204" pitchFamily="34" charset="0"/>
            </a:rPr>
            <a:t>1,300+ Active Standards</a:t>
          </a:r>
        </a:p>
        <a:p>
          <a:pPr algn="l">
            <a:lnSpc>
              <a:spcPct val="90000"/>
            </a:lnSpc>
            <a:spcAft>
              <a:spcPct val="10000"/>
            </a:spcAft>
          </a:pPr>
          <a:endParaRPr lang="en-US" sz="2000" b="1" dirty="0">
            <a:latin typeface="+mn-lt"/>
            <a:ea typeface="Verdana" panose="020B0604030504040204" pitchFamily="34" charset="0"/>
            <a:cs typeface="Verdana" panose="020B0604030504040204" pitchFamily="34" charset="0"/>
          </a:endParaRPr>
        </a:p>
      </dgm:t>
    </dgm:pt>
    <dgm:pt modelId="{850F2DC2-2D66-44EC-B705-2FE125EC3B17}" type="parTrans" cxnId="{02B9780B-C638-475A-888C-D09D22725356}">
      <dgm:prSet/>
      <dgm:spPr/>
      <dgm:t>
        <a:bodyPr/>
        <a:lstStyle/>
        <a:p>
          <a:endParaRPr lang="en-US"/>
        </a:p>
      </dgm:t>
    </dgm:pt>
    <dgm:pt modelId="{42DDA463-065A-4A38-B35D-EB1CFB3515EF}" type="sibTrans" cxnId="{02B9780B-C638-475A-888C-D09D22725356}">
      <dgm:prSet/>
      <dgm:spPr/>
      <dgm:t>
        <a:bodyPr/>
        <a:lstStyle/>
        <a:p>
          <a:endParaRPr lang="en-US"/>
        </a:p>
      </dgm:t>
    </dgm:pt>
    <dgm:pt modelId="{2803D49B-239F-4C7A-A49C-C1159ED48EDB}">
      <dgm:prSet custT="1"/>
      <dgm:spPr/>
      <dgm:t>
        <a:bodyPr/>
        <a:lstStyle/>
        <a:p>
          <a:endParaRPr lang="en-US" sz="2000" b="1" dirty="0">
            <a:latin typeface="+mn-lt"/>
            <a:ea typeface="Verdana" panose="020B0604030504040204" pitchFamily="34" charset="0"/>
            <a:cs typeface="Verdana" panose="020B0604030504040204" pitchFamily="34" charset="0"/>
          </a:endParaRPr>
        </a:p>
      </dgm:t>
    </dgm:pt>
    <dgm:pt modelId="{E6CB9324-5CF0-4888-A3E0-CAD652B1C583}" type="parTrans" cxnId="{DE6C0BB1-A533-474D-8691-739AA9B87117}">
      <dgm:prSet/>
      <dgm:spPr/>
      <dgm:t>
        <a:bodyPr/>
        <a:lstStyle/>
        <a:p>
          <a:endParaRPr lang="en-US"/>
        </a:p>
      </dgm:t>
    </dgm:pt>
    <dgm:pt modelId="{6F15516F-6E15-45DC-BD60-4FE363DCC8A0}" type="sibTrans" cxnId="{DE6C0BB1-A533-474D-8691-739AA9B87117}">
      <dgm:prSet/>
      <dgm:spPr/>
      <dgm:t>
        <a:bodyPr/>
        <a:lstStyle/>
        <a:p>
          <a:endParaRPr lang="en-US"/>
        </a:p>
      </dgm:t>
    </dgm:pt>
    <dgm:pt modelId="{08C38A85-46C6-4717-B9A1-F56C969C89A9}" type="pres">
      <dgm:prSet presAssocID="{89F742C5-40DD-49E6-B5C4-07CC3B413E71}" presName="Name0" presStyleCnt="0">
        <dgm:presLayoutVars>
          <dgm:chMax val="1"/>
          <dgm:chPref val="1"/>
          <dgm:dir/>
          <dgm:resizeHandles/>
        </dgm:presLayoutVars>
      </dgm:prSet>
      <dgm:spPr/>
      <dgm:t>
        <a:bodyPr/>
        <a:lstStyle/>
        <a:p>
          <a:endParaRPr lang="en-US"/>
        </a:p>
      </dgm:t>
    </dgm:pt>
    <dgm:pt modelId="{C4416DB5-4833-4FB3-8DEB-051D3CCB4EE5}" type="pres">
      <dgm:prSet presAssocID="{39AF73BA-47CF-44E4-AB62-16D225233A47}" presName="Parent" presStyleLbl="node1" presStyleIdx="0" presStyleCnt="2" custScaleX="108689" custScaleY="108699" custLinFactNeighborX="-32598" custLinFactNeighborY="-4141">
        <dgm:presLayoutVars>
          <dgm:chMax val="4"/>
          <dgm:chPref val="3"/>
        </dgm:presLayoutVars>
      </dgm:prSet>
      <dgm:spPr/>
      <dgm:t>
        <a:bodyPr/>
        <a:lstStyle/>
        <a:p>
          <a:endParaRPr lang="en-US"/>
        </a:p>
      </dgm:t>
    </dgm:pt>
    <dgm:pt modelId="{5EA9E00C-2389-4B15-8EEC-B02BB466C728}" type="pres">
      <dgm:prSet presAssocID="{6FF33D1A-E1DC-41D2-840A-C8801D1CD223}" presName="Accent" presStyleLbl="node1" presStyleIdx="1" presStyleCnt="2" custLinFactNeighborX="-4877" custLinFactNeighborY="-1029"/>
      <dgm:spPr/>
      <dgm:t>
        <a:bodyPr/>
        <a:lstStyle/>
        <a:p>
          <a:endParaRPr lang="en-US"/>
        </a:p>
      </dgm:t>
    </dgm:pt>
    <dgm:pt modelId="{B819120B-2A8A-4809-B63B-36BC820F0AAE}" type="pres">
      <dgm:prSet presAssocID="{6FF33D1A-E1DC-41D2-840A-C8801D1CD223}" presName="Image1" presStyleLbl="fgImgPlace1" presStyleIdx="0" presStyleCnt="4" custLinFactNeighborX="-2659" custLinFactNeighborY="-892"/>
      <dgm:spPr>
        <a:blipFill rotWithShape="1">
          <a:blip xmlns:r="http://schemas.openxmlformats.org/officeDocument/2006/relationships" r:embed="rId1"/>
          <a:stretch>
            <a:fillRect/>
          </a:stretch>
        </a:blipFill>
      </dgm:spPr>
      <dgm:t>
        <a:bodyPr/>
        <a:lstStyle/>
        <a:p>
          <a:endParaRPr lang="en-US"/>
        </a:p>
      </dgm:t>
    </dgm:pt>
    <dgm:pt modelId="{1A524EDD-AB07-4254-AE7D-A2FB9CFE2C5B}" type="pres">
      <dgm:prSet presAssocID="{6FF33D1A-E1DC-41D2-840A-C8801D1CD223}" presName="Child1" presStyleLbl="revTx" presStyleIdx="0" presStyleCnt="4" custScaleX="313261" custLinFactX="27564" custLinFactNeighborX="100000" custLinFactNeighborY="7889">
        <dgm:presLayoutVars>
          <dgm:chMax val="0"/>
          <dgm:chPref val="0"/>
          <dgm:bulletEnabled val="1"/>
        </dgm:presLayoutVars>
      </dgm:prSet>
      <dgm:spPr/>
      <dgm:t>
        <a:bodyPr/>
        <a:lstStyle/>
        <a:p>
          <a:endParaRPr lang="en-US"/>
        </a:p>
      </dgm:t>
    </dgm:pt>
    <dgm:pt modelId="{03DCCDD7-A47B-43E6-8DB0-BDE3FB62EE43}" type="pres">
      <dgm:prSet presAssocID="{81ABCF26-D3A9-480A-8922-EAC822DA5C78}" presName="Image2" presStyleCnt="0"/>
      <dgm:spPr/>
      <dgm:t>
        <a:bodyPr/>
        <a:lstStyle/>
        <a:p>
          <a:endParaRPr lang="en-US"/>
        </a:p>
      </dgm:t>
    </dgm:pt>
    <dgm:pt modelId="{3EDD6C0A-FE39-4766-8641-C2BDB7A41EFB}" type="pres">
      <dgm:prSet presAssocID="{81ABCF26-D3A9-480A-8922-EAC822DA5C78}" presName="Image" presStyleLbl="fgImgPlace1" presStyleIdx="1" presStyleCnt="4" custLinFactNeighborX="8263" custLinFactNeighborY="2"/>
      <dgm:spPr>
        <a:blipFill rotWithShape="1">
          <a:blip xmlns:r="http://schemas.openxmlformats.org/officeDocument/2006/relationships" r:embed="rId2"/>
          <a:stretch>
            <a:fillRect/>
          </a:stretch>
        </a:blipFill>
      </dgm:spPr>
      <dgm:t>
        <a:bodyPr/>
        <a:lstStyle/>
        <a:p>
          <a:endParaRPr lang="en-US"/>
        </a:p>
      </dgm:t>
    </dgm:pt>
    <dgm:pt modelId="{70E95CF1-10D1-4A97-8B30-B21C6B125214}" type="pres">
      <dgm:prSet presAssocID="{81ABCF26-D3A9-480A-8922-EAC822DA5C78}" presName="Child2" presStyleLbl="revTx" presStyleIdx="1" presStyleCnt="4" custScaleX="230016" custLinFactNeighborX="75693" custLinFactNeighborY="-2024">
        <dgm:presLayoutVars>
          <dgm:chMax val="0"/>
          <dgm:chPref val="0"/>
          <dgm:bulletEnabled val="1"/>
        </dgm:presLayoutVars>
      </dgm:prSet>
      <dgm:spPr/>
      <dgm:t>
        <a:bodyPr/>
        <a:lstStyle/>
        <a:p>
          <a:endParaRPr lang="en-US"/>
        </a:p>
      </dgm:t>
    </dgm:pt>
    <dgm:pt modelId="{4511C2E2-CE94-4699-A6EA-BC52B35F6B2C}" type="pres">
      <dgm:prSet presAssocID="{560E2E66-F17D-4EE4-AFAE-6487B2E017B5}" presName="Image3" presStyleCnt="0"/>
      <dgm:spPr/>
      <dgm:t>
        <a:bodyPr/>
        <a:lstStyle/>
        <a:p>
          <a:endParaRPr lang="en-US"/>
        </a:p>
      </dgm:t>
    </dgm:pt>
    <dgm:pt modelId="{8A5C1CC2-38C5-4CD6-8973-58D36B1312D6}" type="pres">
      <dgm:prSet presAssocID="{560E2E66-F17D-4EE4-AFAE-6487B2E017B5}" presName="Image" presStyleLbl="fgImgPlace1" presStyleIdx="2" presStyleCnt="4" custLinFactNeighborX="3545" custLinFactNeighborY="-1300"/>
      <dgm:spPr>
        <a:blipFill rotWithShape="1">
          <a:blip xmlns:r="http://schemas.openxmlformats.org/officeDocument/2006/relationships" r:embed="rId3"/>
          <a:stretch>
            <a:fillRect/>
          </a:stretch>
        </a:blipFill>
      </dgm:spPr>
      <dgm:t>
        <a:bodyPr/>
        <a:lstStyle/>
        <a:p>
          <a:endParaRPr lang="en-US"/>
        </a:p>
      </dgm:t>
    </dgm:pt>
    <dgm:pt modelId="{378753D3-A025-4B3D-B7CA-3F7672EC25B0}" type="pres">
      <dgm:prSet presAssocID="{560E2E66-F17D-4EE4-AFAE-6487B2E017B5}" presName="Child3" presStyleLbl="revTx" presStyleIdx="2" presStyleCnt="4" custScaleX="236166" custLinFactNeighborX="72036" custLinFactNeighborY="-1446">
        <dgm:presLayoutVars>
          <dgm:chMax val="0"/>
          <dgm:chPref val="0"/>
          <dgm:bulletEnabled val="1"/>
        </dgm:presLayoutVars>
      </dgm:prSet>
      <dgm:spPr/>
      <dgm:t>
        <a:bodyPr/>
        <a:lstStyle/>
        <a:p>
          <a:endParaRPr lang="en-US"/>
        </a:p>
      </dgm:t>
    </dgm:pt>
    <dgm:pt modelId="{4E2D31D4-3D88-4FF4-B47A-DCE458D4B8DA}" type="pres">
      <dgm:prSet presAssocID="{01A4E138-0518-448A-9E50-08C5E2A696AF}" presName="Image4" presStyleCnt="0"/>
      <dgm:spPr/>
    </dgm:pt>
    <dgm:pt modelId="{3E76170C-B975-4F3D-905A-1AE6F715E000}" type="pres">
      <dgm:prSet presAssocID="{01A4E138-0518-448A-9E50-08C5E2A696AF}" presName="Image"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F51395E9-C938-4584-8987-DD3E7FE052D4}" type="pres">
      <dgm:prSet presAssocID="{01A4E138-0518-448A-9E50-08C5E2A696AF}" presName="Child4" presStyleLbl="revTx" presStyleIdx="3" presStyleCnt="4" custScaleX="302338" custLinFactX="1635" custLinFactNeighborX="100000" custLinFactNeighborY="9479">
        <dgm:presLayoutVars>
          <dgm:chMax val="0"/>
          <dgm:chPref val="0"/>
          <dgm:bulletEnabled val="1"/>
        </dgm:presLayoutVars>
      </dgm:prSet>
      <dgm:spPr/>
      <dgm:t>
        <a:bodyPr/>
        <a:lstStyle/>
        <a:p>
          <a:endParaRPr lang="en-US"/>
        </a:p>
      </dgm:t>
    </dgm:pt>
  </dgm:ptLst>
  <dgm:cxnLst>
    <dgm:cxn modelId="{7DA9999E-0623-45D0-B9CE-1C91766A48A1}" type="presOf" srcId="{81ABCF26-D3A9-480A-8922-EAC822DA5C78}" destId="{70E95CF1-10D1-4A97-8B30-B21C6B125214}" srcOrd="0" destOrd="0" presId="urn:microsoft.com/office/officeart/2011/layout/RadialPictureList"/>
    <dgm:cxn modelId="{9BC5BD91-0B89-4A8C-B17D-3AF3381AFFC7}" srcId="{39AF73BA-47CF-44E4-AB62-16D225233A47}" destId="{81ABCF26-D3A9-480A-8922-EAC822DA5C78}" srcOrd="1" destOrd="0" parTransId="{0331A430-8A5C-4D6D-AAA0-ADE3977A009F}" sibTransId="{D003A584-5CC7-44B1-92E4-D51AE8DCD18D}"/>
    <dgm:cxn modelId="{4D7B3AF6-1214-4671-9817-58E02F05A6B6}" srcId="{39AF73BA-47CF-44E4-AB62-16D225233A47}" destId="{560E2E66-F17D-4EE4-AFAE-6487B2E017B5}" srcOrd="2" destOrd="0" parTransId="{ECC78BD5-304C-4998-A0D8-57EB05421AE4}" sibTransId="{9751B50E-87C4-4CD3-8776-50A7552AABC4}"/>
    <dgm:cxn modelId="{05061ACC-BF48-4AA6-8377-FF716C816327}" type="presOf" srcId="{6FF33D1A-E1DC-41D2-840A-C8801D1CD223}" destId="{1A524EDD-AB07-4254-AE7D-A2FB9CFE2C5B}" srcOrd="0" destOrd="0" presId="urn:microsoft.com/office/officeart/2011/layout/RadialPictureList"/>
    <dgm:cxn modelId="{FB8208DD-CC1C-468F-AD5B-F51C2FF4267C}" srcId="{89F742C5-40DD-49E6-B5C4-07CC3B413E71}" destId="{39AF73BA-47CF-44E4-AB62-16D225233A47}" srcOrd="0" destOrd="0" parTransId="{9E964587-0CDA-465F-89A6-3EE1C4C5E67A}" sibTransId="{3A3142ED-680E-48A9-87FB-98C4D9FE48B3}"/>
    <dgm:cxn modelId="{4D47080B-7A87-40BC-826C-B5015BD3D3B5}" srcId="{39AF73BA-47CF-44E4-AB62-16D225233A47}" destId="{6FF33D1A-E1DC-41D2-840A-C8801D1CD223}" srcOrd="0" destOrd="0" parTransId="{03376725-F50F-4949-90ED-3041982B0848}" sibTransId="{2C7B1F10-B64F-494B-8C9B-34D7CB6E4A1F}"/>
    <dgm:cxn modelId="{4A8C055E-D0CF-449A-BE66-619BBBCEC68D}" type="presOf" srcId="{39AF73BA-47CF-44E4-AB62-16D225233A47}" destId="{C4416DB5-4833-4FB3-8DEB-051D3CCB4EE5}" srcOrd="0" destOrd="0" presId="urn:microsoft.com/office/officeart/2011/layout/RadialPictureList"/>
    <dgm:cxn modelId="{DE6C0BB1-A533-474D-8691-739AA9B87117}" srcId="{39AF73BA-47CF-44E4-AB62-16D225233A47}" destId="{2803D49B-239F-4C7A-A49C-C1159ED48EDB}" srcOrd="4" destOrd="0" parTransId="{E6CB9324-5CF0-4888-A3E0-CAD652B1C583}" sibTransId="{6F15516F-6E15-45DC-BD60-4FE363DCC8A0}"/>
    <dgm:cxn modelId="{02B9780B-C638-475A-888C-D09D22725356}" srcId="{39AF73BA-47CF-44E4-AB62-16D225233A47}" destId="{01A4E138-0518-448A-9E50-08C5E2A696AF}" srcOrd="3" destOrd="0" parTransId="{850F2DC2-2D66-44EC-B705-2FE125EC3B17}" sibTransId="{42DDA463-065A-4A38-B35D-EB1CFB3515EF}"/>
    <dgm:cxn modelId="{F67CADA4-3CFC-4DFD-9EBA-D426BC8E1FD4}" type="presOf" srcId="{89F742C5-40DD-49E6-B5C4-07CC3B413E71}" destId="{08C38A85-46C6-4717-B9A1-F56C969C89A9}" srcOrd="0" destOrd="0" presId="urn:microsoft.com/office/officeart/2011/layout/RadialPictureList"/>
    <dgm:cxn modelId="{478443F4-7E6F-41A0-AC18-171F0E864E11}" type="presOf" srcId="{01A4E138-0518-448A-9E50-08C5E2A696AF}" destId="{F51395E9-C938-4584-8987-DD3E7FE052D4}" srcOrd="0" destOrd="0" presId="urn:microsoft.com/office/officeart/2011/layout/RadialPictureList"/>
    <dgm:cxn modelId="{BE2FD77A-7F9D-47EB-83D6-40599D329D56}" type="presOf" srcId="{560E2E66-F17D-4EE4-AFAE-6487B2E017B5}" destId="{378753D3-A025-4B3D-B7CA-3F7672EC25B0}" srcOrd="0" destOrd="0" presId="urn:microsoft.com/office/officeart/2011/layout/RadialPictureList"/>
    <dgm:cxn modelId="{62C2E288-952C-47BC-BEB7-9E6BE60F3381}" type="presParOf" srcId="{08C38A85-46C6-4717-B9A1-F56C969C89A9}" destId="{C4416DB5-4833-4FB3-8DEB-051D3CCB4EE5}" srcOrd="0" destOrd="0" presId="urn:microsoft.com/office/officeart/2011/layout/RadialPictureList"/>
    <dgm:cxn modelId="{F4B8BD43-C521-42A8-B21C-9B6F48CB6DDA}" type="presParOf" srcId="{08C38A85-46C6-4717-B9A1-F56C969C89A9}" destId="{5EA9E00C-2389-4B15-8EEC-B02BB466C728}" srcOrd="1" destOrd="0" presId="urn:microsoft.com/office/officeart/2011/layout/RadialPictureList"/>
    <dgm:cxn modelId="{461EDF99-CF8C-4972-8C4E-116979C05D02}" type="presParOf" srcId="{08C38A85-46C6-4717-B9A1-F56C969C89A9}" destId="{B819120B-2A8A-4809-B63B-36BC820F0AAE}" srcOrd="2" destOrd="0" presId="urn:microsoft.com/office/officeart/2011/layout/RadialPictureList"/>
    <dgm:cxn modelId="{556FC5DD-B555-4343-81C2-94FF24063FDB}" type="presParOf" srcId="{08C38A85-46C6-4717-B9A1-F56C969C89A9}" destId="{1A524EDD-AB07-4254-AE7D-A2FB9CFE2C5B}" srcOrd="3" destOrd="0" presId="urn:microsoft.com/office/officeart/2011/layout/RadialPictureList"/>
    <dgm:cxn modelId="{6185D2A9-BB85-4250-B4FC-95C4F8EEDE07}" type="presParOf" srcId="{08C38A85-46C6-4717-B9A1-F56C969C89A9}" destId="{03DCCDD7-A47B-43E6-8DB0-BDE3FB62EE43}" srcOrd="4" destOrd="0" presId="urn:microsoft.com/office/officeart/2011/layout/RadialPictureList"/>
    <dgm:cxn modelId="{3CCB92A5-0915-40F7-B196-E722BE351A40}" type="presParOf" srcId="{03DCCDD7-A47B-43E6-8DB0-BDE3FB62EE43}" destId="{3EDD6C0A-FE39-4766-8641-C2BDB7A41EFB}" srcOrd="0" destOrd="0" presId="urn:microsoft.com/office/officeart/2011/layout/RadialPictureList"/>
    <dgm:cxn modelId="{7FA2D00B-C780-42CD-B894-8C22F8176C92}" type="presParOf" srcId="{08C38A85-46C6-4717-B9A1-F56C969C89A9}" destId="{70E95CF1-10D1-4A97-8B30-B21C6B125214}" srcOrd="5" destOrd="0" presId="urn:microsoft.com/office/officeart/2011/layout/RadialPictureList"/>
    <dgm:cxn modelId="{5902DDB1-3A0D-4FC5-8910-D404189310BE}" type="presParOf" srcId="{08C38A85-46C6-4717-B9A1-F56C969C89A9}" destId="{4511C2E2-CE94-4699-A6EA-BC52B35F6B2C}" srcOrd="6" destOrd="0" presId="urn:microsoft.com/office/officeart/2011/layout/RadialPictureList"/>
    <dgm:cxn modelId="{B318CC61-CF7F-48B5-8028-26BD0C8E53FD}" type="presParOf" srcId="{4511C2E2-CE94-4699-A6EA-BC52B35F6B2C}" destId="{8A5C1CC2-38C5-4CD6-8973-58D36B1312D6}" srcOrd="0" destOrd="0" presId="urn:microsoft.com/office/officeart/2011/layout/RadialPictureList"/>
    <dgm:cxn modelId="{226D7494-7DAA-4834-B7D2-9DE94243EA67}" type="presParOf" srcId="{08C38A85-46C6-4717-B9A1-F56C969C89A9}" destId="{378753D3-A025-4B3D-B7CA-3F7672EC25B0}" srcOrd="7" destOrd="0" presId="urn:microsoft.com/office/officeart/2011/layout/RadialPictureList"/>
    <dgm:cxn modelId="{9645F90A-313D-4562-BEF2-767A3CEB968A}" type="presParOf" srcId="{08C38A85-46C6-4717-B9A1-F56C969C89A9}" destId="{4E2D31D4-3D88-4FF4-B47A-DCE458D4B8DA}" srcOrd="8" destOrd="0" presId="urn:microsoft.com/office/officeart/2011/layout/RadialPictureList"/>
    <dgm:cxn modelId="{178F2810-C4EB-4DDB-A791-38B22D8400FD}" type="presParOf" srcId="{4E2D31D4-3D88-4FF4-B47A-DCE458D4B8DA}" destId="{3E76170C-B975-4F3D-905A-1AE6F715E000}" srcOrd="0" destOrd="0" presId="urn:microsoft.com/office/officeart/2011/layout/RadialPictureList"/>
    <dgm:cxn modelId="{74CE39C3-1289-498B-ADA4-26CE68B90EF4}" type="presParOf" srcId="{08C38A85-46C6-4717-B9A1-F56C969C89A9}" destId="{F51395E9-C938-4584-8987-DD3E7FE052D4}"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F742C5-40DD-49E6-B5C4-07CC3B413E71}" type="doc">
      <dgm:prSet loTypeId="urn:microsoft.com/office/officeart/2011/layout/RadialPictureList" loCatId="picture" qsTypeId="urn:microsoft.com/office/officeart/2005/8/quickstyle/simple2" qsCatId="simple" csTypeId="urn:microsoft.com/office/officeart/2005/8/colors/accent2_2" csCatId="accent2" phldr="1"/>
      <dgm:spPr/>
      <dgm:t>
        <a:bodyPr/>
        <a:lstStyle/>
        <a:p>
          <a:endParaRPr lang="en-US"/>
        </a:p>
      </dgm:t>
    </dgm:pt>
    <dgm:pt modelId="{39AF73BA-47CF-44E4-AB62-16D225233A47}">
      <dgm:prSet phldrT="[Text]" custT="1"/>
      <dgm:spPr/>
      <dgm:t>
        <a:bodyPr/>
        <a:lstStyle/>
        <a:p>
          <a:r>
            <a:rPr lang="en-US" sz="2400" b="1" dirty="0" smtClean="0">
              <a:latin typeface="+mn-lt"/>
              <a:ea typeface="Verdana" panose="020B0604030504040204" pitchFamily="34" charset="0"/>
              <a:cs typeface="Verdana" panose="020B0604030504040204" pitchFamily="34" charset="0"/>
            </a:rPr>
            <a:t>Social Impact</a:t>
          </a:r>
          <a:endParaRPr lang="en-US" sz="2400" b="1" dirty="0">
            <a:latin typeface="+mn-lt"/>
            <a:ea typeface="Verdana" panose="020B0604030504040204" pitchFamily="34" charset="0"/>
            <a:cs typeface="Verdana" panose="020B0604030504040204" pitchFamily="34" charset="0"/>
          </a:endParaRPr>
        </a:p>
      </dgm:t>
    </dgm:pt>
    <dgm:pt modelId="{9E964587-0CDA-465F-89A6-3EE1C4C5E67A}" type="parTrans" cxnId="{FB8208DD-CC1C-468F-AD5B-F51C2FF4267C}">
      <dgm:prSet/>
      <dgm:spPr/>
      <dgm:t>
        <a:bodyPr/>
        <a:lstStyle/>
        <a:p>
          <a:endParaRPr lang="en-US"/>
        </a:p>
      </dgm:t>
    </dgm:pt>
    <dgm:pt modelId="{3A3142ED-680E-48A9-87FB-98C4D9FE48B3}" type="sibTrans" cxnId="{FB8208DD-CC1C-468F-AD5B-F51C2FF4267C}">
      <dgm:prSet/>
      <dgm:spPr/>
      <dgm:t>
        <a:bodyPr/>
        <a:lstStyle/>
        <a:p>
          <a:endParaRPr lang="en-US"/>
        </a:p>
      </dgm:t>
    </dgm:pt>
    <dgm:pt modelId="{6FF33D1A-E1DC-41D2-840A-C8801D1CD223}">
      <dgm:prSet phldrT="[Text]" custT="1"/>
      <dgm:spPr/>
      <dgm:t>
        <a:bodyPr/>
        <a:lstStyle/>
        <a:p>
          <a:r>
            <a:rPr lang="en-US" sz="2000" b="1" dirty="0" smtClean="0">
              <a:latin typeface="+mn-lt"/>
              <a:ea typeface="Verdana" panose="020B0604030504040204" pitchFamily="34" charset="0"/>
              <a:cs typeface="Verdana" panose="020B0604030504040204" pitchFamily="34" charset="0"/>
            </a:rPr>
            <a:t>Global Public Policy </a:t>
          </a:r>
          <a:endParaRPr lang="en-US" sz="2000" dirty="0">
            <a:latin typeface="+mn-lt"/>
            <a:ea typeface="Verdana" panose="020B0604030504040204" pitchFamily="34" charset="0"/>
            <a:cs typeface="Verdana" panose="020B0604030504040204" pitchFamily="34" charset="0"/>
          </a:endParaRPr>
        </a:p>
      </dgm:t>
    </dgm:pt>
    <dgm:pt modelId="{03376725-F50F-4949-90ED-3041982B0848}" type="parTrans" cxnId="{4D47080B-7A87-40BC-826C-B5015BD3D3B5}">
      <dgm:prSet/>
      <dgm:spPr/>
      <dgm:t>
        <a:bodyPr/>
        <a:lstStyle/>
        <a:p>
          <a:endParaRPr lang="en-US"/>
        </a:p>
      </dgm:t>
    </dgm:pt>
    <dgm:pt modelId="{2C7B1F10-B64F-494B-8C9B-34D7CB6E4A1F}" type="sibTrans" cxnId="{4D47080B-7A87-40BC-826C-B5015BD3D3B5}">
      <dgm:prSet/>
      <dgm:spPr/>
      <dgm:t>
        <a:bodyPr/>
        <a:lstStyle/>
        <a:p>
          <a:endParaRPr lang="en-US"/>
        </a:p>
      </dgm:t>
    </dgm:pt>
    <dgm:pt modelId="{560E2E66-F17D-4EE4-AFAE-6487B2E017B5}">
      <dgm:prSet phldrT="[Text]" custT="1"/>
      <dgm:spPr/>
      <dgm:t>
        <a:bodyPr/>
        <a:lstStyle/>
        <a:p>
          <a:r>
            <a:rPr lang="en-US" sz="2000" b="1" dirty="0" smtClean="0">
              <a:latin typeface="+mn-lt"/>
              <a:ea typeface="Verdana" panose="020B0604030504040204" pitchFamily="34" charset="0"/>
              <a:cs typeface="Verdana" panose="020B0604030504040204" pitchFamily="34" charset="0"/>
            </a:rPr>
            <a:t>Continuing Education &amp; Certification </a:t>
          </a:r>
          <a:endParaRPr lang="en-US" sz="2000" b="1" dirty="0">
            <a:latin typeface="+mn-lt"/>
            <a:ea typeface="Verdana" panose="020B0604030504040204" pitchFamily="34" charset="0"/>
            <a:cs typeface="Verdana" panose="020B0604030504040204" pitchFamily="34" charset="0"/>
          </a:endParaRPr>
        </a:p>
      </dgm:t>
    </dgm:pt>
    <dgm:pt modelId="{ECC78BD5-304C-4998-A0D8-57EB05421AE4}" type="parTrans" cxnId="{4D7B3AF6-1214-4671-9817-58E02F05A6B6}">
      <dgm:prSet/>
      <dgm:spPr/>
      <dgm:t>
        <a:bodyPr/>
        <a:lstStyle/>
        <a:p>
          <a:endParaRPr lang="en-US"/>
        </a:p>
      </dgm:t>
    </dgm:pt>
    <dgm:pt modelId="{9751B50E-87C4-4CD3-8776-50A7552AABC4}" type="sibTrans" cxnId="{4D7B3AF6-1214-4671-9817-58E02F05A6B6}">
      <dgm:prSet/>
      <dgm:spPr/>
      <dgm:t>
        <a:bodyPr/>
        <a:lstStyle/>
        <a:p>
          <a:endParaRPr lang="en-US"/>
        </a:p>
      </dgm:t>
    </dgm:pt>
    <dgm:pt modelId="{81ABCF26-D3A9-480A-8922-EAC822DA5C78}">
      <dgm:prSet custT="1"/>
      <dgm:spPr/>
      <dgm:t>
        <a:bodyPr/>
        <a:lstStyle/>
        <a:p>
          <a:r>
            <a:rPr lang="en-US" sz="2000" b="1" dirty="0" smtClean="0">
              <a:latin typeface="+mn-lt"/>
              <a:ea typeface="Verdana" panose="020B0604030504040204" pitchFamily="34" charset="0"/>
              <a:cs typeface="Verdana" panose="020B0604030504040204" pitchFamily="34" charset="0"/>
            </a:rPr>
            <a:t>Global Humanitarian Efforts</a:t>
          </a:r>
          <a:endParaRPr lang="en-US" sz="2000" b="1" dirty="0">
            <a:latin typeface="+mn-lt"/>
            <a:ea typeface="Verdana" panose="020B0604030504040204" pitchFamily="34" charset="0"/>
            <a:cs typeface="Verdana" panose="020B0604030504040204" pitchFamily="34" charset="0"/>
          </a:endParaRPr>
        </a:p>
      </dgm:t>
    </dgm:pt>
    <dgm:pt modelId="{0331A430-8A5C-4D6D-AAA0-ADE3977A009F}" type="parTrans" cxnId="{9BC5BD91-0B89-4A8C-B17D-3AF3381AFFC7}">
      <dgm:prSet/>
      <dgm:spPr/>
      <dgm:t>
        <a:bodyPr/>
        <a:lstStyle/>
        <a:p>
          <a:endParaRPr lang="en-US"/>
        </a:p>
      </dgm:t>
    </dgm:pt>
    <dgm:pt modelId="{D003A584-5CC7-44B1-92E4-D51AE8DCD18D}" type="sibTrans" cxnId="{9BC5BD91-0B89-4A8C-B17D-3AF3381AFFC7}">
      <dgm:prSet/>
      <dgm:spPr/>
      <dgm:t>
        <a:bodyPr/>
        <a:lstStyle/>
        <a:p>
          <a:endParaRPr lang="en-US"/>
        </a:p>
      </dgm:t>
    </dgm:pt>
    <dgm:pt modelId="{01A4E138-0518-448A-9E50-08C5E2A696AF}">
      <dgm:prSet phldrT="[Text]" custT="1"/>
      <dgm:spPr/>
      <dgm:t>
        <a:bodyPr/>
        <a:lstStyle/>
        <a:p>
          <a:pPr algn="l"/>
          <a:r>
            <a:rPr lang="en-US" sz="2000" b="1" dirty="0" smtClean="0">
              <a:latin typeface="+mn-lt"/>
              <a:ea typeface="Verdana" panose="020B0604030504040204" pitchFamily="34" charset="0"/>
              <a:cs typeface="Verdana" panose="020B0604030504040204" pitchFamily="34" charset="0"/>
            </a:rPr>
            <a:t>Ethics in Technology </a:t>
          </a:r>
          <a:endParaRPr lang="en-US" sz="2000" b="1" dirty="0">
            <a:latin typeface="+mn-lt"/>
            <a:ea typeface="Verdana" panose="020B0604030504040204" pitchFamily="34" charset="0"/>
            <a:cs typeface="Verdana" panose="020B0604030504040204" pitchFamily="34" charset="0"/>
          </a:endParaRPr>
        </a:p>
      </dgm:t>
    </dgm:pt>
    <dgm:pt modelId="{850F2DC2-2D66-44EC-B705-2FE125EC3B17}" type="parTrans" cxnId="{02B9780B-C638-475A-888C-D09D22725356}">
      <dgm:prSet/>
      <dgm:spPr/>
      <dgm:t>
        <a:bodyPr/>
        <a:lstStyle/>
        <a:p>
          <a:endParaRPr lang="en-US"/>
        </a:p>
      </dgm:t>
    </dgm:pt>
    <dgm:pt modelId="{42DDA463-065A-4A38-B35D-EB1CFB3515EF}" type="sibTrans" cxnId="{02B9780B-C638-475A-888C-D09D22725356}">
      <dgm:prSet/>
      <dgm:spPr/>
      <dgm:t>
        <a:bodyPr/>
        <a:lstStyle/>
        <a:p>
          <a:endParaRPr lang="en-US"/>
        </a:p>
      </dgm:t>
    </dgm:pt>
    <dgm:pt modelId="{2803D49B-239F-4C7A-A49C-C1159ED48EDB}">
      <dgm:prSet custT="1"/>
      <dgm:spPr/>
      <dgm:t>
        <a:bodyPr/>
        <a:lstStyle/>
        <a:p>
          <a:endParaRPr lang="en-US" sz="2000" b="1" dirty="0">
            <a:latin typeface="+mn-lt"/>
            <a:ea typeface="Verdana" panose="020B0604030504040204" pitchFamily="34" charset="0"/>
            <a:cs typeface="Verdana" panose="020B0604030504040204" pitchFamily="34" charset="0"/>
          </a:endParaRPr>
        </a:p>
      </dgm:t>
    </dgm:pt>
    <dgm:pt modelId="{E6CB9324-5CF0-4888-A3E0-CAD652B1C583}" type="parTrans" cxnId="{DE6C0BB1-A533-474D-8691-739AA9B87117}">
      <dgm:prSet/>
      <dgm:spPr/>
      <dgm:t>
        <a:bodyPr/>
        <a:lstStyle/>
        <a:p>
          <a:endParaRPr lang="en-US"/>
        </a:p>
      </dgm:t>
    </dgm:pt>
    <dgm:pt modelId="{6F15516F-6E15-45DC-BD60-4FE363DCC8A0}" type="sibTrans" cxnId="{DE6C0BB1-A533-474D-8691-739AA9B87117}">
      <dgm:prSet/>
      <dgm:spPr/>
      <dgm:t>
        <a:bodyPr/>
        <a:lstStyle/>
        <a:p>
          <a:endParaRPr lang="en-US"/>
        </a:p>
      </dgm:t>
    </dgm:pt>
    <dgm:pt modelId="{08C38A85-46C6-4717-B9A1-F56C969C89A9}" type="pres">
      <dgm:prSet presAssocID="{89F742C5-40DD-49E6-B5C4-07CC3B413E71}" presName="Name0" presStyleCnt="0">
        <dgm:presLayoutVars>
          <dgm:chMax val="1"/>
          <dgm:chPref val="1"/>
          <dgm:dir/>
          <dgm:resizeHandles/>
        </dgm:presLayoutVars>
      </dgm:prSet>
      <dgm:spPr/>
      <dgm:t>
        <a:bodyPr/>
        <a:lstStyle/>
        <a:p>
          <a:endParaRPr lang="en-US"/>
        </a:p>
      </dgm:t>
    </dgm:pt>
    <dgm:pt modelId="{C4416DB5-4833-4FB3-8DEB-051D3CCB4EE5}" type="pres">
      <dgm:prSet presAssocID="{39AF73BA-47CF-44E4-AB62-16D225233A47}" presName="Parent" presStyleLbl="node1" presStyleIdx="0" presStyleCnt="2" custScaleX="108689" custScaleY="108699" custLinFactNeighborX="-32598" custLinFactNeighborY="-4141">
        <dgm:presLayoutVars>
          <dgm:chMax val="4"/>
          <dgm:chPref val="3"/>
        </dgm:presLayoutVars>
      </dgm:prSet>
      <dgm:spPr/>
      <dgm:t>
        <a:bodyPr/>
        <a:lstStyle/>
        <a:p>
          <a:endParaRPr lang="en-US"/>
        </a:p>
      </dgm:t>
    </dgm:pt>
    <dgm:pt modelId="{5EA9E00C-2389-4B15-8EEC-B02BB466C728}" type="pres">
      <dgm:prSet presAssocID="{6FF33D1A-E1DC-41D2-840A-C8801D1CD223}" presName="Accent" presStyleLbl="node1" presStyleIdx="1" presStyleCnt="2" custLinFactNeighborX="-4877" custLinFactNeighborY="-1029"/>
      <dgm:spPr/>
      <dgm:t>
        <a:bodyPr/>
        <a:lstStyle/>
        <a:p>
          <a:endParaRPr lang="en-US"/>
        </a:p>
      </dgm:t>
    </dgm:pt>
    <dgm:pt modelId="{B819120B-2A8A-4809-B63B-36BC820F0AAE}" type="pres">
      <dgm:prSet presAssocID="{6FF33D1A-E1DC-41D2-840A-C8801D1CD223}" presName="Image1" presStyleLbl="fgImgPlace1" presStyleIdx="0" presStyleCnt="4" custLinFactNeighborX="-2659" custLinFactNeighborY="-892"/>
      <dgm:spPr>
        <a:blipFill rotWithShape="1">
          <a:blip xmlns:r="http://schemas.openxmlformats.org/officeDocument/2006/relationships" r:embed="rId1"/>
          <a:stretch>
            <a:fillRect/>
          </a:stretch>
        </a:blipFill>
      </dgm:spPr>
      <dgm:t>
        <a:bodyPr/>
        <a:lstStyle/>
        <a:p>
          <a:endParaRPr lang="en-US"/>
        </a:p>
      </dgm:t>
    </dgm:pt>
    <dgm:pt modelId="{1A524EDD-AB07-4254-AE7D-A2FB9CFE2C5B}" type="pres">
      <dgm:prSet presAssocID="{6FF33D1A-E1DC-41D2-840A-C8801D1CD223}" presName="Child1" presStyleLbl="revTx" presStyleIdx="0" presStyleCnt="4" custScaleX="184548" custLinFactNeighborX="42909" custLinFactNeighborY="-2243">
        <dgm:presLayoutVars>
          <dgm:chMax val="0"/>
          <dgm:chPref val="0"/>
          <dgm:bulletEnabled val="1"/>
        </dgm:presLayoutVars>
      </dgm:prSet>
      <dgm:spPr/>
      <dgm:t>
        <a:bodyPr/>
        <a:lstStyle/>
        <a:p>
          <a:endParaRPr lang="en-US"/>
        </a:p>
      </dgm:t>
    </dgm:pt>
    <dgm:pt modelId="{03DCCDD7-A47B-43E6-8DB0-BDE3FB62EE43}" type="pres">
      <dgm:prSet presAssocID="{81ABCF26-D3A9-480A-8922-EAC822DA5C78}" presName="Image2" presStyleCnt="0"/>
      <dgm:spPr/>
      <dgm:t>
        <a:bodyPr/>
        <a:lstStyle/>
        <a:p>
          <a:endParaRPr lang="en-US"/>
        </a:p>
      </dgm:t>
    </dgm:pt>
    <dgm:pt modelId="{3EDD6C0A-FE39-4766-8641-C2BDB7A41EFB}" type="pres">
      <dgm:prSet presAssocID="{81ABCF26-D3A9-480A-8922-EAC822DA5C78}" presName="Image" presStyleLbl="fgImgPlace1" presStyleIdx="1" presStyleCnt="4" custLinFactNeighborX="8263" custLinFactNeighborY="2"/>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70E95CF1-10D1-4A97-8B30-B21C6B125214}" type="pres">
      <dgm:prSet presAssocID="{81ABCF26-D3A9-480A-8922-EAC822DA5C78}" presName="Child2" presStyleLbl="revTx" presStyleIdx="1" presStyleCnt="4" custScaleX="230016" custLinFactNeighborX="75693" custLinFactNeighborY="-2024">
        <dgm:presLayoutVars>
          <dgm:chMax val="0"/>
          <dgm:chPref val="0"/>
          <dgm:bulletEnabled val="1"/>
        </dgm:presLayoutVars>
      </dgm:prSet>
      <dgm:spPr/>
      <dgm:t>
        <a:bodyPr/>
        <a:lstStyle/>
        <a:p>
          <a:endParaRPr lang="en-US"/>
        </a:p>
      </dgm:t>
    </dgm:pt>
    <dgm:pt modelId="{4511C2E2-CE94-4699-A6EA-BC52B35F6B2C}" type="pres">
      <dgm:prSet presAssocID="{560E2E66-F17D-4EE4-AFAE-6487B2E017B5}" presName="Image3" presStyleCnt="0"/>
      <dgm:spPr/>
      <dgm:t>
        <a:bodyPr/>
        <a:lstStyle/>
        <a:p>
          <a:endParaRPr lang="en-US"/>
        </a:p>
      </dgm:t>
    </dgm:pt>
    <dgm:pt modelId="{8A5C1CC2-38C5-4CD6-8973-58D36B1312D6}" type="pres">
      <dgm:prSet presAssocID="{560E2E66-F17D-4EE4-AFAE-6487B2E017B5}" presName="Image" presStyleLbl="fgImgPlace1" presStyleIdx="2" presStyleCnt="4" custLinFactNeighborX="3545" custLinFactNeighborY="-1300"/>
      <dgm:spPr>
        <a:blipFill rotWithShape="1">
          <a:blip xmlns:r="http://schemas.openxmlformats.org/officeDocument/2006/relationships" r:embed="rId3"/>
          <a:stretch>
            <a:fillRect/>
          </a:stretch>
        </a:blipFill>
      </dgm:spPr>
      <dgm:t>
        <a:bodyPr/>
        <a:lstStyle/>
        <a:p>
          <a:endParaRPr lang="en-US"/>
        </a:p>
      </dgm:t>
    </dgm:pt>
    <dgm:pt modelId="{378753D3-A025-4B3D-B7CA-3F7672EC25B0}" type="pres">
      <dgm:prSet presAssocID="{560E2E66-F17D-4EE4-AFAE-6487B2E017B5}" presName="Child3" presStyleLbl="revTx" presStyleIdx="2" presStyleCnt="4" custScaleX="236166" custLinFactNeighborX="72036" custLinFactNeighborY="-1446">
        <dgm:presLayoutVars>
          <dgm:chMax val="0"/>
          <dgm:chPref val="0"/>
          <dgm:bulletEnabled val="1"/>
        </dgm:presLayoutVars>
      </dgm:prSet>
      <dgm:spPr/>
      <dgm:t>
        <a:bodyPr/>
        <a:lstStyle/>
        <a:p>
          <a:endParaRPr lang="en-US"/>
        </a:p>
      </dgm:t>
    </dgm:pt>
    <dgm:pt modelId="{4E2D31D4-3D88-4FF4-B47A-DCE458D4B8DA}" type="pres">
      <dgm:prSet presAssocID="{01A4E138-0518-448A-9E50-08C5E2A696AF}" presName="Image4" presStyleCnt="0"/>
      <dgm:spPr/>
    </dgm:pt>
    <dgm:pt modelId="{3E76170C-B975-4F3D-905A-1AE6F715E000}" type="pres">
      <dgm:prSet presAssocID="{01A4E138-0518-448A-9E50-08C5E2A696AF}"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F51395E9-C938-4584-8987-DD3E7FE052D4}" type="pres">
      <dgm:prSet presAssocID="{01A4E138-0518-448A-9E50-08C5E2A696AF}" presName="Child4" presStyleLbl="revTx" presStyleIdx="3" presStyleCnt="4" custScaleX="302338" custLinFactX="969" custLinFactNeighborX="100000" custLinFactNeighborY="1189">
        <dgm:presLayoutVars>
          <dgm:chMax val="0"/>
          <dgm:chPref val="0"/>
          <dgm:bulletEnabled val="1"/>
        </dgm:presLayoutVars>
      </dgm:prSet>
      <dgm:spPr/>
      <dgm:t>
        <a:bodyPr/>
        <a:lstStyle/>
        <a:p>
          <a:endParaRPr lang="en-US"/>
        </a:p>
      </dgm:t>
    </dgm:pt>
  </dgm:ptLst>
  <dgm:cxnLst>
    <dgm:cxn modelId="{7DA9999E-0623-45D0-B9CE-1C91766A48A1}" type="presOf" srcId="{81ABCF26-D3A9-480A-8922-EAC822DA5C78}" destId="{70E95CF1-10D1-4A97-8B30-B21C6B125214}" srcOrd="0" destOrd="0" presId="urn:microsoft.com/office/officeart/2011/layout/RadialPictureList"/>
    <dgm:cxn modelId="{9BC5BD91-0B89-4A8C-B17D-3AF3381AFFC7}" srcId="{39AF73BA-47CF-44E4-AB62-16D225233A47}" destId="{81ABCF26-D3A9-480A-8922-EAC822DA5C78}" srcOrd="1" destOrd="0" parTransId="{0331A430-8A5C-4D6D-AAA0-ADE3977A009F}" sibTransId="{D003A584-5CC7-44B1-92E4-D51AE8DCD18D}"/>
    <dgm:cxn modelId="{4D7B3AF6-1214-4671-9817-58E02F05A6B6}" srcId="{39AF73BA-47CF-44E4-AB62-16D225233A47}" destId="{560E2E66-F17D-4EE4-AFAE-6487B2E017B5}" srcOrd="2" destOrd="0" parTransId="{ECC78BD5-304C-4998-A0D8-57EB05421AE4}" sibTransId="{9751B50E-87C4-4CD3-8776-50A7552AABC4}"/>
    <dgm:cxn modelId="{05061ACC-BF48-4AA6-8377-FF716C816327}" type="presOf" srcId="{6FF33D1A-E1DC-41D2-840A-C8801D1CD223}" destId="{1A524EDD-AB07-4254-AE7D-A2FB9CFE2C5B}" srcOrd="0" destOrd="0" presId="urn:microsoft.com/office/officeart/2011/layout/RadialPictureList"/>
    <dgm:cxn modelId="{FB8208DD-CC1C-468F-AD5B-F51C2FF4267C}" srcId="{89F742C5-40DD-49E6-B5C4-07CC3B413E71}" destId="{39AF73BA-47CF-44E4-AB62-16D225233A47}" srcOrd="0" destOrd="0" parTransId="{9E964587-0CDA-465F-89A6-3EE1C4C5E67A}" sibTransId="{3A3142ED-680E-48A9-87FB-98C4D9FE48B3}"/>
    <dgm:cxn modelId="{4D47080B-7A87-40BC-826C-B5015BD3D3B5}" srcId="{39AF73BA-47CF-44E4-AB62-16D225233A47}" destId="{6FF33D1A-E1DC-41D2-840A-C8801D1CD223}" srcOrd="0" destOrd="0" parTransId="{03376725-F50F-4949-90ED-3041982B0848}" sibTransId="{2C7B1F10-B64F-494B-8C9B-34D7CB6E4A1F}"/>
    <dgm:cxn modelId="{4A8C055E-D0CF-449A-BE66-619BBBCEC68D}" type="presOf" srcId="{39AF73BA-47CF-44E4-AB62-16D225233A47}" destId="{C4416DB5-4833-4FB3-8DEB-051D3CCB4EE5}" srcOrd="0" destOrd="0" presId="urn:microsoft.com/office/officeart/2011/layout/RadialPictureList"/>
    <dgm:cxn modelId="{DE6C0BB1-A533-474D-8691-739AA9B87117}" srcId="{39AF73BA-47CF-44E4-AB62-16D225233A47}" destId="{2803D49B-239F-4C7A-A49C-C1159ED48EDB}" srcOrd="4" destOrd="0" parTransId="{E6CB9324-5CF0-4888-A3E0-CAD652B1C583}" sibTransId="{6F15516F-6E15-45DC-BD60-4FE363DCC8A0}"/>
    <dgm:cxn modelId="{02B9780B-C638-475A-888C-D09D22725356}" srcId="{39AF73BA-47CF-44E4-AB62-16D225233A47}" destId="{01A4E138-0518-448A-9E50-08C5E2A696AF}" srcOrd="3" destOrd="0" parTransId="{850F2DC2-2D66-44EC-B705-2FE125EC3B17}" sibTransId="{42DDA463-065A-4A38-B35D-EB1CFB3515EF}"/>
    <dgm:cxn modelId="{F67CADA4-3CFC-4DFD-9EBA-D426BC8E1FD4}" type="presOf" srcId="{89F742C5-40DD-49E6-B5C4-07CC3B413E71}" destId="{08C38A85-46C6-4717-B9A1-F56C969C89A9}" srcOrd="0" destOrd="0" presId="urn:microsoft.com/office/officeart/2011/layout/RadialPictureList"/>
    <dgm:cxn modelId="{478443F4-7E6F-41A0-AC18-171F0E864E11}" type="presOf" srcId="{01A4E138-0518-448A-9E50-08C5E2A696AF}" destId="{F51395E9-C938-4584-8987-DD3E7FE052D4}" srcOrd="0" destOrd="0" presId="urn:microsoft.com/office/officeart/2011/layout/RadialPictureList"/>
    <dgm:cxn modelId="{BE2FD77A-7F9D-47EB-83D6-40599D329D56}" type="presOf" srcId="{560E2E66-F17D-4EE4-AFAE-6487B2E017B5}" destId="{378753D3-A025-4B3D-B7CA-3F7672EC25B0}" srcOrd="0" destOrd="0" presId="urn:microsoft.com/office/officeart/2011/layout/RadialPictureList"/>
    <dgm:cxn modelId="{62C2E288-952C-47BC-BEB7-9E6BE60F3381}" type="presParOf" srcId="{08C38A85-46C6-4717-B9A1-F56C969C89A9}" destId="{C4416DB5-4833-4FB3-8DEB-051D3CCB4EE5}" srcOrd="0" destOrd="0" presId="urn:microsoft.com/office/officeart/2011/layout/RadialPictureList"/>
    <dgm:cxn modelId="{F4B8BD43-C521-42A8-B21C-9B6F48CB6DDA}" type="presParOf" srcId="{08C38A85-46C6-4717-B9A1-F56C969C89A9}" destId="{5EA9E00C-2389-4B15-8EEC-B02BB466C728}" srcOrd="1" destOrd="0" presId="urn:microsoft.com/office/officeart/2011/layout/RadialPictureList"/>
    <dgm:cxn modelId="{461EDF99-CF8C-4972-8C4E-116979C05D02}" type="presParOf" srcId="{08C38A85-46C6-4717-B9A1-F56C969C89A9}" destId="{B819120B-2A8A-4809-B63B-36BC820F0AAE}" srcOrd="2" destOrd="0" presId="urn:microsoft.com/office/officeart/2011/layout/RadialPictureList"/>
    <dgm:cxn modelId="{556FC5DD-B555-4343-81C2-94FF24063FDB}" type="presParOf" srcId="{08C38A85-46C6-4717-B9A1-F56C969C89A9}" destId="{1A524EDD-AB07-4254-AE7D-A2FB9CFE2C5B}" srcOrd="3" destOrd="0" presId="urn:microsoft.com/office/officeart/2011/layout/RadialPictureList"/>
    <dgm:cxn modelId="{6185D2A9-BB85-4250-B4FC-95C4F8EEDE07}" type="presParOf" srcId="{08C38A85-46C6-4717-B9A1-F56C969C89A9}" destId="{03DCCDD7-A47B-43E6-8DB0-BDE3FB62EE43}" srcOrd="4" destOrd="0" presId="urn:microsoft.com/office/officeart/2011/layout/RadialPictureList"/>
    <dgm:cxn modelId="{3CCB92A5-0915-40F7-B196-E722BE351A40}" type="presParOf" srcId="{03DCCDD7-A47B-43E6-8DB0-BDE3FB62EE43}" destId="{3EDD6C0A-FE39-4766-8641-C2BDB7A41EFB}" srcOrd="0" destOrd="0" presId="urn:microsoft.com/office/officeart/2011/layout/RadialPictureList"/>
    <dgm:cxn modelId="{7FA2D00B-C780-42CD-B894-8C22F8176C92}" type="presParOf" srcId="{08C38A85-46C6-4717-B9A1-F56C969C89A9}" destId="{70E95CF1-10D1-4A97-8B30-B21C6B125214}" srcOrd="5" destOrd="0" presId="urn:microsoft.com/office/officeart/2011/layout/RadialPictureList"/>
    <dgm:cxn modelId="{5902DDB1-3A0D-4FC5-8910-D404189310BE}" type="presParOf" srcId="{08C38A85-46C6-4717-B9A1-F56C969C89A9}" destId="{4511C2E2-CE94-4699-A6EA-BC52B35F6B2C}" srcOrd="6" destOrd="0" presId="urn:microsoft.com/office/officeart/2011/layout/RadialPictureList"/>
    <dgm:cxn modelId="{B318CC61-CF7F-48B5-8028-26BD0C8E53FD}" type="presParOf" srcId="{4511C2E2-CE94-4699-A6EA-BC52B35F6B2C}" destId="{8A5C1CC2-38C5-4CD6-8973-58D36B1312D6}" srcOrd="0" destOrd="0" presId="urn:microsoft.com/office/officeart/2011/layout/RadialPictureList"/>
    <dgm:cxn modelId="{226D7494-7DAA-4834-B7D2-9DE94243EA67}" type="presParOf" srcId="{08C38A85-46C6-4717-B9A1-F56C969C89A9}" destId="{378753D3-A025-4B3D-B7CA-3F7672EC25B0}" srcOrd="7" destOrd="0" presId="urn:microsoft.com/office/officeart/2011/layout/RadialPictureList"/>
    <dgm:cxn modelId="{9645F90A-313D-4562-BEF2-767A3CEB968A}" type="presParOf" srcId="{08C38A85-46C6-4717-B9A1-F56C969C89A9}" destId="{4E2D31D4-3D88-4FF4-B47A-DCE458D4B8DA}" srcOrd="8" destOrd="0" presId="urn:microsoft.com/office/officeart/2011/layout/RadialPictureList"/>
    <dgm:cxn modelId="{178F2810-C4EB-4DDB-A791-38B22D8400FD}" type="presParOf" srcId="{4E2D31D4-3D88-4FF4-B47A-DCE458D4B8DA}" destId="{3E76170C-B975-4F3D-905A-1AE6F715E000}" srcOrd="0" destOrd="0" presId="urn:microsoft.com/office/officeart/2011/layout/RadialPictureList"/>
    <dgm:cxn modelId="{74CE39C3-1289-498B-ADA4-26CE68B90EF4}" type="presParOf" srcId="{08C38A85-46C6-4717-B9A1-F56C969C89A9}" destId="{F51395E9-C938-4584-8987-DD3E7FE052D4}"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16DB5-4833-4FB3-8DEB-051D3CCB4EE5}">
      <dsp:nvSpPr>
        <dsp:cNvPr id="0" name=""/>
        <dsp:cNvSpPr/>
      </dsp:nvSpPr>
      <dsp:spPr>
        <a:xfrm>
          <a:off x="1484453" y="954793"/>
          <a:ext cx="1874521" cy="187452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latin typeface="+mn-lt"/>
              <a:ea typeface="Verdana" panose="020B0604030504040204" pitchFamily="34" charset="0"/>
              <a:cs typeface="Verdana" panose="020B0604030504040204" pitchFamily="34" charset="0"/>
            </a:rPr>
            <a:t>Global Reach</a:t>
          </a:r>
        </a:p>
      </dsp:txBody>
      <dsp:txXfrm>
        <a:off x="1758970" y="1229311"/>
        <a:ext cx="1325487" cy="1325490"/>
      </dsp:txXfrm>
    </dsp:sp>
    <dsp:sp modelId="{5EA9E00C-2389-4B15-8EEC-B02BB466C728}">
      <dsp:nvSpPr>
        <dsp:cNvPr id="0" name=""/>
        <dsp:cNvSpPr/>
      </dsp:nvSpPr>
      <dsp:spPr>
        <a:xfrm>
          <a:off x="1062885" y="104945"/>
          <a:ext cx="3476167" cy="3623561"/>
        </a:xfrm>
        <a:prstGeom prst="blockArc">
          <a:avLst>
            <a:gd name="adj1" fmla="val 16509444"/>
            <a:gd name="adj2" fmla="val 5088054"/>
            <a:gd name="adj3" fmla="val 524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819120B-2A8A-4809-B63B-36BC820F0AAE}">
      <dsp:nvSpPr>
        <dsp:cNvPr id="0" name=""/>
        <dsp:cNvSpPr/>
      </dsp:nvSpPr>
      <dsp:spPr>
        <a:xfrm>
          <a:off x="3359879" y="0"/>
          <a:ext cx="924108" cy="923915"/>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A524EDD-AB07-4254-AE7D-A2FB9CFE2C5B}">
      <dsp:nvSpPr>
        <dsp:cNvPr id="0" name=""/>
        <dsp:cNvSpPr/>
      </dsp:nvSpPr>
      <dsp:spPr>
        <a:xfrm>
          <a:off x="4386799" y="0"/>
          <a:ext cx="2282932"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417,000+ Members</a:t>
          </a:r>
          <a:endParaRPr lang="en-US" sz="2000" kern="1200" dirty="0">
            <a:latin typeface="+mn-lt"/>
            <a:ea typeface="Verdana" panose="020B0604030504040204" pitchFamily="34" charset="0"/>
            <a:cs typeface="Verdana" panose="020B0604030504040204" pitchFamily="34" charset="0"/>
          </a:endParaRPr>
        </a:p>
      </dsp:txBody>
      <dsp:txXfrm>
        <a:off x="4386799" y="0"/>
        <a:ext cx="2282932" cy="894366"/>
      </dsp:txXfrm>
    </dsp:sp>
    <dsp:sp modelId="{3EDD6C0A-FE39-4766-8641-C2BDB7A41EFB}">
      <dsp:nvSpPr>
        <dsp:cNvPr id="0" name=""/>
        <dsp:cNvSpPr/>
      </dsp:nvSpPr>
      <dsp:spPr>
        <a:xfrm>
          <a:off x="4143385" y="860501"/>
          <a:ext cx="924108" cy="9239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0E95CF1-10D1-4A97-8B30-B21C6B125214}">
      <dsp:nvSpPr>
        <dsp:cNvPr id="0" name=""/>
        <dsp:cNvSpPr/>
      </dsp:nvSpPr>
      <dsp:spPr>
        <a:xfrm>
          <a:off x="5191165" y="858534"/>
          <a:ext cx="2845389"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160+ Countries</a:t>
          </a:r>
          <a:endParaRPr lang="en-US" sz="2000" b="1" kern="1200" dirty="0">
            <a:latin typeface="+mn-lt"/>
            <a:ea typeface="Verdana" panose="020B0604030504040204" pitchFamily="34" charset="0"/>
            <a:cs typeface="Verdana" panose="020B0604030504040204" pitchFamily="34" charset="0"/>
          </a:endParaRPr>
        </a:p>
      </dsp:txBody>
      <dsp:txXfrm>
        <a:off x="5191165" y="858534"/>
        <a:ext cx="2845389" cy="894366"/>
      </dsp:txXfrm>
    </dsp:sp>
    <dsp:sp modelId="{8A5C1CC2-38C5-4CD6-8973-58D36B1312D6}">
      <dsp:nvSpPr>
        <dsp:cNvPr id="0" name=""/>
        <dsp:cNvSpPr/>
      </dsp:nvSpPr>
      <dsp:spPr>
        <a:xfrm>
          <a:off x="4096241" y="2113586"/>
          <a:ext cx="924108" cy="92391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78753D3-A025-4B3D-B7CA-3F7672EC25B0}">
      <dsp:nvSpPr>
        <dsp:cNvPr id="0" name=""/>
        <dsp:cNvSpPr/>
      </dsp:nvSpPr>
      <dsp:spPr>
        <a:xfrm>
          <a:off x="5107887" y="2127636"/>
          <a:ext cx="2921467"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46 Technical Societies &amp; Councils</a:t>
          </a:r>
          <a:endParaRPr lang="en-US" sz="2000" b="1" kern="1200" dirty="0">
            <a:latin typeface="+mn-lt"/>
            <a:ea typeface="Verdana" panose="020B0604030504040204" pitchFamily="34" charset="0"/>
            <a:cs typeface="Verdana" panose="020B0604030504040204" pitchFamily="34" charset="0"/>
          </a:endParaRPr>
        </a:p>
      </dsp:txBody>
      <dsp:txXfrm>
        <a:off x="5107887" y="2127636"/>
        <a:ext cx="2921467" cy="894366"/>
      </dsp:txXfrm>
    </dsp:sp>
    <dsp:sp modelId="{3E76170C-B975-4F3D-905A-1AE6F715E000}">
      <dsp:nvSpPr>
        <dsp:cNvPr id="0" name=""/>
        <dsp:cNvSpPr/>
      </dsp:nvSpPr>
      <dsp:spPr>
        <a:xfrm>
          <a:off x="3384451" y="3016023"/>
          <a:ext cx="924108" cy="92391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51395E9-C938-4584-8987-DD3E7FE052D4}">
      <dsp:nvSpPr>
        <dsp:cNvPr id="0" name=""/>
        <dsp:cNvSpPr/>
      </dsp:nvSpPr>
      <dsp:spPr>
        <a:xfrm>
          <a:off x="4376470" y="3045569"/>
          <a:ext cx="3740041"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120,000 Student Members</a:t>
          </a:r>
          <a:endParaRPr lang="en-US" sz="2000" b="1" kern="1200" dirty="0">
            <a:latin typeface="+mn-lt"/>
            <a:ea typeface="Verdana" panose="020B0604030504040204" pitchFamily="34" charset="0"/>
            <a:cs typeface="Verdana" panose="020B0604030504040204" pitchFamily="34" charset="0"/>
          </a:endParaRPr>
        </a:p>
      </dsp:txBody>
      <dsp:txXfrm>
        <a:off x="4376470" y="3045569"/>
        <a:ext cx="3740041" cy="894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16DB5-4833-4FB3-8DEB-051D3CCB4EE5}">
      <dsp:nvSpPr>
        <dsp:cNvPr id="0" name=""/>
        <dsp:cNvSpPr/>
      </dsp:nvSpPr>
      <dsp:spPr>
        <a:xfrm>
          <a:off x="1484453" y="954793"/>
          <a:ext cx="1874521" cy="187452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mn-lt"/>
              <a:ea typeface="Verdana" panose="020B0604030504040204" pitchFamily="34" charset="0"/>
              <a:cs typeface="Verdana" panose="020B0604030504040204" pitchFamily="34" charset="0"/>
            </a:rPr>
            <a:t>Technical Breadth</a:t>
          </a:r>
          <a:endParaRPr lang="en-US" sz="2400" b="1" kern="1200" dirty="0">
            <a:latin typeface="+mn-lt"/>
            <a:ea typeface="Verdana" panose="020B0604030504040204" pitchFamily="34" charset="0"/>
            <a:cs typeface="Verdana" panose="020B0604030504040204" pitchFamily="34" charset="0"/>
          </a:endParaRPr>
        </a:p>
      </dsp:txBody>
      <dsp:txXfrm>
        <a:off x="1758970" y="1229311"/>
        <a:ext cx="1325487" cy="1325490"/>
      </dsp:txXfrm>
    </dsp:sp>
    <dsp:sp modelId="{5EA9E00C-2389-4B15-8EEC-B02BB466C728}">
      <dsp:nvSpPr>
        <dsp:cNvPr id="0" name=""/>
        <dsp:cNvSpPr/>
      </dsp:nvSpPr>
      <dsp:spPr>
        <a:xfrm>
          <a:off x="1062885" y="104945"/>
          <a:ext cx="3476167" cy="3623561"/>
        </a:xfrm>
        <a:prstGeom prst="blockArc">
          <a:avLst>
            <a:gd name="adj1" fmla="val 16509444"/>
            <a:gd name="adj2" fmla="val 5088054"/>
            <a:gd name="adj3" fmla="val 524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819120B-2A8A-4809-B63B-36BC820F0AAE}">
      <dsp:nvSpPr>
        <dsp:cNvPr id="0" name=""/>
        <dsp:cNvSpPr/>
      </dsp:nvSpPr>
      <dsp:spPr>
        <a:xfrm>
          <a:off x="3359879" y="0"/>
          <a:ext cx="924108" cy="923915"/>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A524EDD-AB07-4254-AE7D-A2FB9CFE2C5B}">
      <dsp:nvSpPr>
        <dsp:cNvPr id="0" name=""/>
        <dsp:cNvSpPr/>
      </dsp:nvSpPr>
      <dsp:spPr>
        <a:xfrm>
          <a:off x="4495495" y="82376"/>
          <a:ext cx="3875163"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l" defTabSz="889000">
            <a:lnSpc>
              <a:spcPct val="100000"/>
            </a:lnSpc>
            <a:spcBef>
              <a:spcPct val="0"/>
            </a:spcBef>
            <a:spcAft>
              <a:spcPts val="0"/>
            </a:spcAft>
          </a:pPr>
          <a:r>
            <a:rPr lang="en-US" sz="2000" b="1" kern="1200" dirty="0" smtClean="0">
              <a:latin typeface="+mn-lt"/>
              <a:ea typeface="Verdana" panose="020B0604030504040204" pitchFamily="34" charset="0"/>
              <a:cs typeface="Verdana" panose="020B0604030504040204" pitchFamily="34" charset="0"/>
            </a:rPr>
            <a:t>1,800+ Annual Conferences</a:t>
          </a:r>
          <a:endParaRPr lang="en-US" sz="2000" kern="1200" dirty="0">
            <a:latin typeface="+mn-lt"/>
            <a:ea typeface="Verdana" panose="020B0604030504040204" pitchFamily="34" charset="0"/>
            <a:cs typeface="Verdana" panose="020B0604030504040204" pitchFamily="34" charset="0"/>
          </a:endParaRPr>
        </a:p>
      </dsp:txBody>
      <dsp:txXfrm>
        <a:off x="4495495" y="82376"/>
        <a:ext cx="3875163" cy="894366"/>
      </dsp:txXfrm>
    </dsp:sp>
    <dsp:sp modelId="{3EDD6C0A-FE39-4766-8641-C2BDB7A41EFB}">
      <dsp:nvSpPr>
        <dsp:cNvPr id="0" name=""/>
        <dsp:cNvSpPr/>
      </dsp:nvSpPr>
      <dsp:spPr>
        <a:xfrm>
          <a:off x="4143385" y="860501"/>
          <a:ext cx="924108" cy="923915"/>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0E95CF1-10D1-4A97-8B30-B21C6B125214}">
      <dsp:nvSpPr>
        <dsp:cNvPr id="0" name=""/>
        <dsp:cNvSpPr/>
      </dsp:nvSpPr>
      <dsp:spPr>
        <a:xfrm>
          <a:off x="5191165" y="858534"/>
          <a:ext cx="2845389"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4M+ Technical Documents</a:t>
          </a:r>
        </a:p>
        <a:p>
          <a:pPr lvl="0" algn="l" defTabSz="889000">
            <a:lnSpc>
              <a:spcPct val="90000"/>
            </a:lnSpc>
            <a:spcBef>
              <a:spcPct val="0"/>
            </a:spcBef>
            <a:spcAft>
              <a:spcPct val="10000"/>
            </a:spcAft>
          </a:pPr>
          <a:endParaRPr lang="en-US" sz="2000" b="1" kern="1200" dirty="0">
            <a:latin typeface="+mn-lt"/>
            <a:ea typeface="Verdana" panose="020B0604030504040204" pitchFamily="34" charset="0"/>
            <a:cs typeface="Verdana" panose="020B0604030504040204" pitchFamily="34" charset="0"/>
          </a:endParaRPr>
        </a:p>
      </dsp:txBody>
      <dsp:txXfrm>
        <a:off x="5191165" y="858534"/>
        <a:ext cx="2845389" cy="894366"/>
      </dsp:txXfrm>
    </dsp:sp>
    <dsp:sp modelId="{8A5C1CC2-38C5-4CD6-8973-58D36B1312D6}">
      <dsp:nvSpPr>
        <dsp:cNvPr id="0" name=""/>
        <dsp:cNvSpPr/>
      </dsp:nvSpPr>
      <dsp:spPr>
        <a:xfrm>
          <a:off x="4096241" y="2113586"/>
          <a:ext cx="924108" cy="923915"/>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78753D3-A025-4B3D-B7CA-3F7672EC25B0}">
      <dsp:nvSpPr>
        <dsp:cNvPr id="0" name=""/>
        <dsp:cNvSpPr/>
      </dsp:nvSpPr>
      <dsp:spPr>
        <a:xfrm>
          <a:off x="5107887" y="2127636"/>
          <a:ext cx="2921467"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200 Top-Cited Periodicals</a:t>
          </a:r>
        </a:p>
        <a:p>
          <a:pPr lvl="0" algn="l" defTabSz="889000">
            <a:lnSpc>
              <a:spcPct val="90000"/>
            </a:lnSpc>
            <a:spcBef>
              <a:spcPct val="0"/>
            </a:spcBef>
            <a:spcAft>
              <a:spcPct val="10000"/>
            </a:spcAft>
          </a:pPr>
          <a:endParaRPr lang="en-US" sz="2000" b="1" kern="1200" dirty="0">
            <a:latin typeface="+mn-lt"/>
            <a:ea typeface="Verdana" panose="020B0604030504040204" pitchFamily="34" charset="0"/>
            <a:cs typeface="Verdana" panose="020B0604030504040204" pitchFamily="34" charset="0"/>
          </a:endParaRPr>
        </a:p>
      </dsp:txBody>
      <dsp:txXfrm>
        <a:off x="5107887" y="2127636"/>
        <a:ext cx="2921467" cy="894366"/>
      </dsp:txXfrm>
    </dsp:sp>
    <dsp:sp modelId="{3E76170C-B975-4F3D-905A-1AE6F715E000}">
      <dsp:nvSpPr>
        <dsp:cNvPr id="0" name=""/>
        <dsp:cNvSpPr/>
      </dsp:nvSpPr>
      <dsp:spPr>
        <a:xfrm>
          <a:off x="3384451" y="3016023"/>
          <a:ext cx="924108" cy="923915"/>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51395E9-C938-4584-8987-DD3E7FE052D4}">
      <dsp:nvSpPr>
        <dsp:cNvPr id="0" name=""/>
        <dsp:cNvSpPr/>
      </dsp:nvSpPr>
      <dsp:spPr>
        <a:xfrm>
          <a:off x="4384709" y="3045572"/>
          <a:ext cx="3740041"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defTabSz="889000">
            <a:lnSpc>
              <a:spcPct val="100000"/>
            </a:lnSpc>
            <a:spcBef>
              <a:spcPct val="0"/>
            </a:spcBef>
            <a:spcAft>
              <a:spcPts val="0"/>
            </a:spcAft>
          </a:pPr>
          <a:r>
            <a:rPr lang="en-US" sz="2000" b="1" kern="1200" dirty="0" smtClean="0">
              <a:latin typeface="+mn-lt"/>
              <a:ea typeface="Verdana" panose="020B0604030504040204" pitchFamily="34" charset="0"/>
              <a:cs typeface="Verdana" panose="020B0604030504040204" pitchFamily="34" charset="0"/>
            </a:rPr>
            <a:t>1,300+ Active Standards</a:t>
          </a:r>
        </a:p>
        <a:p>
          <a:pPr lvl="0" algn="l" defTabSz="889000">
            <a:lnSpc>
              <a:spcPct val="90000"/>
            </a:lnSpc>
            <a:spcBef>
              <a:spcPct val="0"/>
            </a:spcBef>
            <a:spcAft>
              <a:spcPct val="10000"/>
            </a:spcAft>
          </a:pPr>
          <a:endParaRPr lang="en-US" sz="2000" b="1" kern="1200" dirty="0">
            <a:latin typeface="+mn-lt"/>
            <a:ea typeface="Verdana" panose="020B0604030504040204" pitchFamily="34" charset="0"/>
            <a:cs typeface="Verdana" panose="020B0604030504040204" pitchFamily="34" charset="0"/>
          </a:endParaRPr>
        </a:p>
      </dsp:txBody>
      <dsp:txXfrm>
        <a:off x="4384709" y="3045572"/>
        <a:ext cx="3740041" cy="894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16DB5-4833-4FB3-8DEB-051D3CCB4EE5}">
      <dsp:nvSpPr>
        <dsp:cNvPr id="0" name=""/>
        <dsp:cNvSpPr/>
      </dsp:nvSpPr>
      <dsp:spPr>
        <a:xfrm>
          <a:off x="1484453" y="954793"/>
          <a:ext cx="1874521" cy="187452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mn-lt"/>
              <a:ea typeface="Verdana" panose="020B0604030504040204" pitchFamily="34" charset="0"/>
              <a:cs typeface="Verdana" panose="020B0604030504040204" pitchFamily="34" charset="0"/>
            </a:rPr>
            <a:t>Social Impact</a:t>
          </a:r>
          <a:endParaRPr lang="en-US" sz="2400" b="1" kern="1200" dirty="0">
            <a:latin typeface="+mn-lt"/>
            <a:ea typeface="Verdana" panose="020B0604030504040204" pitchFamily="34" charset="0"/>
            <a:cs typeface="Verdana" panose="020B0604030504040204" pitchFamily="34" charset="0"/>
          </a:endParaRPr>
        </a:p>
      </dsp:txBody>
      <dsp:txXfrm>
        <a:off x="1758970" y="1229311"/>
        <a:ext cx="1325487" cy="1325490"/>
      </dsp:txXfrm>
    </dsp:sp>
    <dsp:sp modelId="{5EA9E00C-2389-4B15-8EEC-B02BB466C728}">
      <dsp:nvSpPr>
        <dsp:cNvPr id="0" name=""/>
        <dsp:cNvSpPr/>
      </dsp:nvSpPr>
      <dsp:spPr>
        <a:xfrm>
          <a:off x="1062885" y="104945"/>
          <a:ext cx="3476167" cy="3623561"/>
        </a:xfrm>
        <a:prstGeom prst="blockArc">
          <a:avLst>
            <a:gd name="adj1" fmla="val 16509444"/>
            <a:gd name="adj2" fmla="val 5088054"/>
            <a:gd name="adj3" fmla="val 524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819120B-2A8A-4809-B63B-36BC820F0AAE}">
      <dsp:nvSpPr>
        <dsp:cNvPr id="0" name=""/>
        <dsp:cNvSpPr/>
      </dsp:nvSpPr>
      <dsp:spPr>
        <a:xfrm>
          <a:off x="3359879" y="0"/>
          <a:ext cx="924108" cy="923915"/>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A524EDD-AB07-4254-AE7D-A2FB9CFE2C5B}">
      <dsp:nvSpPr>
        <dsp:cNvPr id="0" name=""/>
        <dsp:cNvSpPr/>
      </dsp:nvSpPr>
      <dsp:spPr>
        <a:xfrm>
          <a:off x="4386799" y="0"/>
          <a:ext cx="2282932"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Global Public Policy </a:t>
          </a:r>
          <a:endParaRPr lang="en-US" sz="2000" kern="1200" dirty="0">
            <a:latin typeface="+mn-lt"/>
            <a:ea typeface="Verdana" panose="020B0604030504040204" pitchFamily="34" charset="0"/>
            <a:cs typeface="Verdana" panose="020B0604030504040204" pitchFamily="34" charset="0"/>
          </a:endParaRPr>
        </a:p>
      </dsp:txBody>
      <dsp:txXfrm>
        <a:off x="4386799" y="0"/>
        <a:ext cx="2282932" cy="894366"/>
      </dsp:txXfrm>
    </dsp:sp>
    <dsp:sp modelId="{3EDD6C0A-FE39-4766-8641-C2BDB7A41EFB}">
      <dsp:nvSpPr>
        <dsp:cNvPr id="0" name=""/>
        <dsp:cNvSpPr/>
      </dsp:nvSpPr>
      <dsp:spPr>
        <a:xfrm>
          <a:off x="4143385" y="860501"/>
          <a:ext cx="924108" cy="9239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0E95CF1-10D1-4A97-8B30-B21C6B125214}">
      <dsp:nvSpPr>
        <dsp:cNvPr id="0" name=""/>
        <dsp:cNvSpPr/>
      </dsp:nvSpPr>
      <dsp:spPr>
        <a:xfrm>
          <a:off x="5191165" y="858534"/>
          <a:ext cx="2845389"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Global Humanitarian Efforts</a:t>
          </a:r>
          <a:endParaRPr lang="en-US" sz="2000" b="1" kern="1200" dirty="0">
            <a:latin typeface="+mn-lt"/>
            <a:ea typeface="Verdana" panose="020B0604030504040204" pitchFamily="34" charset="0"/>
            <a:cs typeface="Verdana" panose="020B0604030504040204" pitchFamily="34" charset="0"/>
          </a:endParaRPr>
        </a:p>
      </dsp:txBody>
      <dsp:txXfrm>
        <a:off x="5191165" y="858534"/>
        <a:ext cx="2845389" cy="894366"/>
      </dsp:txXfrm>
    </dsp:sp>
    <dsp:sp modelId="{8A5C1CC2-38C5-4CD6-8973-58D36B1312D6}">
      <dsp:nvSpPr>
        <dsp:cNvPr id="0" name=""/>
        <dsp:cNvSpPr/>
      </dsp:nvSpPr>
      <dsp:spPr>
        <a:xfrm>
          <a:off x="4096241" y="2113586"/>
          <a:ext cx="924108" cy="923915"/>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78753D3-A025-4B3D-B7CA-3F7672EC25B0}">
      <dsp:nvSpPr>
        <dsp:cNvPr id="0" name=""/>
        <dsp:cNvSpPr/>
      </dsp:nvSpPr>
      <dsp:spPr>
        <a:xfrm>
          <a:off x="5107887" y="2127636"/>
          <a:ext cx="2921467"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Continuing Education &amp; Certification </a:t>
          </a:r>
          <a:endParaRPr lang="en-US" sz="2000" b="1" kern="1200" dirty="0">
            <a:latin typeface="+mn-lt"/>
            <a:ea typeface="Verdana" panose="020B0604030504040204" pitchFamily="34" charset="0"/>
            <a:cs typeface="Verdana" panose="020B0604030504040204" pitchFamily="34" charset="0"/>
          </a:endParaRPr>
        </a:p>
      </dsp:txBody>
      <dsp:txXfrm>
        <a:off x="5107887" y="2127636"/>
        <a:ext cx="2921467" cy="894366"/>
      </dsp:txXfrm>
    </dsp:sp>
    <dsp:sp modelId="{3E76170C-B975-4F3D-905A-1AE6F715E000}">
      <dsp:nvSpPr>
        <dsp:cNvPr id="0" name=""/>
        <dsp:cNvSpPr/>
      </dsp:nvSpPr>
      <dsp:spPr>
        <a:xfrm>
          <a:off x="3384451" y="3016023"/>
          <a:ext cx="924108" cy="9239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51395E9-C938-4584-8987-DD3E7FE052D4}">
      <dsp:nvSpPr>
        <dsp:cNvPr id="0" name=""/>
        <dsp:cNvSpPr/>
      </dsp:nvSpPr>
      <dsp:spPr>
        <a:xfrm>
          <a:off x="4376470" y="3045569"/>
          <a:ext cx="3740041" cy="89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1" kern="1200" dirty="0" smtClean="0">
              <a:latin typeface="+mn-lt"/>
              <a:ea typeface="Verdana" panose="020B0604030504040204" pitchFamily="34" charset="0"/>
              <a:cs typeface="Verdana" panose="020B0604030504040204" pitchFamily="34" charset="0"/>
            </a:rPr>
            <a:t>Ethics in Technology </a:t>
          </a:r>
          <a:endParaRPr lang="en-US" sz="2000" b="1" kern="1200" dirty="0">
            <a:latin typeface="+mn-lt"/>
            <a:ea typeface="Verdana" panose="020B0604030504040204" pitchFamily="34" charset="0"/>
            <a:cs typeface="Verdana" panose="020B0604030504040204" pitchFamily="34" charset="0"/>
          </a:endParaRPr>
        </a:p>
      </dsp:txBody>
      <dsp:txXfrm>
        <a:off x="4376470" y="3045569"/>
        <a:ext cx="3740041" cy="89436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0</a:t>
            </a:fld>
            <a:endParaRPr lang="en-US"/>
          </a:p>
        </p:txBody>
      </p:sp>
    </p:spTree>
    <p:extLst>
      <p:ext uri="{BB962C8B-B14F-4D97-AF65-F5344CB8AC3E}">
        <p14:creationId xmlns:p14="http://schemas.microsoft.com/office/powerpoint/2010/main" val="110996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362D4-5DD5-1441-A093-8EF5773AF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3279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362D4-5DD5-1441-A093-8EF5773AF7CF}" type="slidenum">
              <a:rPr lang="en-US" smtClean="0"/>
              <a:t>10</a:t>
            </a:fld>
            <a:endParaRPr lang="en-US"/>
          </a:p>
        </p:txBody>
      </p:sp>
    </p:spTree>
    <p:extLst>
      <p:ext uri="{BB962C8B-B14F-4D97-AF65-F5344CB8AC3E}">
        <p14:creationId xmlns:p14="http://schemas.microsoft.com/office/powerpoint/2010/main" val="252524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362D4-5DD5-1441-A093-8EF5773AF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56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362D4-5DD5-1441-A093-8EF5773AF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38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362D4-5DD5-1441-A093-8EF5773AF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8932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362D4-5DD5-1441-A093-8EF5773AF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7469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362D4-5DD5-1441-A093-8EF5773AF7CF}" type="slidenum">
              <a:rPr lang="en-US" smtClean="0"/>
              <a:t>5</a:t>
            </a:fld>
            <a:endParaRPr lang="en-US"/>
          </a:p>
        </p:txBody>
      </p:sp>
    </p:spTree>
    <p:extLst>
      <p:ext uri="{BB962C8B-B14F-4D97-AF65-F5344CB8AC3E}">
        <p14:creationId xmlns:p14="http://schemas.microsoft.com/office/powerpoint/2010/main" val="186813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6</a:t>
            </a:fld>
            <a:endParaRPr lang="en-US" dirty="0"/>
          </a:p>
        </p:txBody>
      </p:sp>
    </p:spTree>
    <p:extLst>
      <p:ext uri="{BB962C8B-B14F-4D97-AF65-F5344CB8AC3E}">
        <p14:creationId xmlns:p14="http://schemas.microsoft.com/office/powerpoint/2010/main" val="2719307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362D4-5DD5-1441-A093-8EF5773AF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4080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ADE53-78CA-4B22-A657-3D8CF26F37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293188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1" y="1369219"/>
            <a:ext cx="3019523"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128100"/>
            <a:ext cx="7886700" cy="1604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3004794"/>
            <a:ext cx="3886200" cy="1208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369218"/>
            <a:ext cx="4970872" cy="21658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913"/>
            </a:lvl1pPr>
          </a:lstStyle>
          <a:p>
            <a:r>
              <a:rPr lang="en-US" dirty="0" smtClean="0"/>
              <a:t>Topic</a:t>
            </a:r>
            <a:endParaRPr lang="en-US" dirty="0"/>
          </a:p>
        </p:txBody>
      </p:sp>
      <p:sp>
        <p:nvSpPr>
          <p:cNvPr id="4" name="Content Placeholder 3"/>
          <p:cNvSpPr>
            <a:spLocks noGrp="1"/>
          </p:cNvSpPr>
          <p:nvPr>
            <p:ph sz="half" idx="2" hasCustomPrompt="1"/>
          </p:nvPr>
        </p:nvSpPr>
        <p:spPr>
          <a:xfrm>
            <a:off x="4629150" y="1369220"/>
            <a:ext cx="3886200" cy="2844563"/>
          </a:xfrm>
        </p:spPr>
        <p:txBody>
          <a:bodyPr/>
          <a:lstStyle>
            <a:lvl1pPr marL="0" indent="0">
              <a:buNone/>
              <a:defRPr sz="675"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9"/>
            <a:ext cx="7886700" cy="267632"/>
          </a:xfrm>
        </p:spPr>
        <p:txBody>
          <a:bodyPr>
            <a:noAutofit/>
          </a:bodyPr>
          <a:lstStyle>
            <a:lvl1pPr marL="0" indent="0">
              <a:buNone/>
              <a:defRPr sz="135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2893013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369219"/>
            <a:ext cx="7886700" cy="295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128101"/>
            <a:ext cx="3886200" cy="2085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1375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12" name="Picture 11"/>
          <p:cNvPicPr>
            <a:picLocks noChangeAspect="1"/>
          </p:cNvPicPr>
          <p:nvPr userDrawn="1"/>
        </p:nvPicPr>
        <p:blipFill rotWithShape="1">
          <a:blip r:embed="rId19">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4" name="Picture 13"/>
          <p:cNvPicPr>
            <a:picLocks noChangeAspect="1"/>
          </p:cNvPicPr>
          <p:nvPr userDrawn="1"/>
        </p:nvPicPr>
        <p:blipFill rotWithShape="1">
          <a:blip r:embed="rId19">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63" r:id="rId2"/>
    <p:sldLayoutId id="2147483662" r:id="rId3"/>
    <p:sldLayoutId id="2147483675" r:id="rId4"/>
    <p:sldLayoutId id="2147483664" r:id="rId5"/>
    <p:sldLayoutId id="2147483674" r:id="rId6"/>
    <p:sldLayoutId id="2147483665" r:id="rId7"/>
    <p:sldLayoutId id="2147483676" r:id="rId8"/>
    <p:sldLayoutId id="2147483677" r:id="rId9"/>
    <p:sldLayoutId id="2147483678" r:id="rId10"/>
    <p:sldLayoutId id="2147483679" r:id="rId11"/>
    <p:sldLayoutId id="2147483667" r:id="rId12"/>
    <p:sldLayoutId id="2147483680" r:id="rId13"/>
    <p:sldLayoutId id="2147483682" r:id="rId14"/>
    <p:sldLayoutId id="2147483681" r:id="rId15"/>
    <p:sldLayoutId id="2147483688"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3079689"/>
            <a:ext cx="7772400" cy="522983"/>
          </a:xfrm>
        </p:spPr>
        <p:txBody>
          <a:bodyPr>
            <a:normAutofit fontScale="90000"/>
          </a:bodyPr>
          <a:lstStyle/>
          <a:p>
            <a:r>
              <a:rPr lang="en-US" dirty="0" smtClean="0"/>
              <a:t>IEEE Strategy – Current and Future </a:t>
            </a:r>
            <a:endParaRPr lang="en-US" dirty="0"/>
          </a:p>
        </p:txBody>
      </p:sp>
      <p:sp>
        <p:nvSpPr>
          <p:cNvPr id="9" name="Subtitle 8"/>
          <p:cNvSpPr>
            <a:spLocks noGrp="1"/>
          </p:cNvSpPr>
          <p:nvPr>
            <p:ph type="subTitle" idx="1"/>
          </p:nvPr>
        </p:nvSpPr>
        <p:spPr>
          <a:xfrm>
            <a:off x="685800" y="3605104"/>
            <a:ext cx="7772400" cy="956810"/>
          </a:xfrm>
        </p:spPr>
        <p:txBody>
          <a:bodyPr>
            <a:noAutofit/>
          </a:bodyPr>
          <a:lstStyle/>
          <a:p>
            <a:pPr>
              <a:lnSpc>
                <a:spcPct val="100000"/>
              </a:lnSpc>
              <a:spcBef>
                <a:spcPts val="0"/>
              </a:spcBef>
            </a:pPr>
            <a:r>
              <a:rPr lang="en-US" dirty="0" smtClean="0"/>
              <a:t>Jim Jefferies, 2018 IEEE President and CEO </a:t>
            </a:r>
          </a:p>
          <a:p>
            <a:pPr>
              <a:lnSpc>
                <a:spcPct val="100000"/>
              </a:lnSpc>
              <a:spcBef>
                <a:spcPts val="0"/>
              </a:spcBef>
            </a:pPr>
            <a:r>
              <a:rPr lang="en-US" dirty="0" smtClean="0"/>
              <a:t>2018 IEEE Region 1 Board of Governors Meeting</a:t>
            </a:r>
          </a:p>
          <a:p>
            <a:pPr>
              <a:lnSpc>
                <a:spcPct val="100000"/>
              </a:lnSpc>
              <a:spcBef>
                <a:spcPts val="0"/>
              </a:spcBef>
            </a:pPr>
            <a:r>
              <a:rPr lang="en-US" dirty="0" smtClean="0"/>
              <a:t>White Plains, New York </a:t>
            </a:r>
          </a:p>
          <a:p>
            <a:pPr>
              <a:lnSpc>
                <a:spcPct val="100000"/>
              </a:lnSpc>
              <a:spcBef>
                <a:spcPts val="0"/>
              </a:spcBef>
            </a:pPr>
            <a:r>
              <a:rPr lang="en-US" dirty="0" smtClean="0"/>
              <a:t>11 August 2018 </a:t>
            </a:r>
            <a:endParaRPr lang="en-US" dirty="0"/>
          </a:p>
          <a:p>
            <a:pPr>
              <a:lnSpc>
                <a:spcPct val="100000"/>
              </a:lnSpc>
              <a:spcBef>
                <a:spcPts val="0"/>
              </a:spcBef>
            </a:pPr>
            <a:endParaRPr lang="en-US" dirty="0"/>
          </a:p>
        </p:txBody>
      </p:sp>
    </p:spTree>
    <p:extLst>
      <p:ext uri="{BB962C8B-B14F-4D97-AF65-F5344CB8AC3E}">
        <p14:creationId xmlns:p14="http://schemas.microsoft.com/office/powerpoint/2010/main" val="2976423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Value </a:t>
            </a:r>
            <a:r>
              <a:rPr lang="en-US" dirty="0" smtClean="0"/>
              <a:t>of a Cooperative Environment </a:t>
            </a:r>
            <a:endParaRPr lang="en-US" dirty="0"/>
          </a:p>
        </p:txBody>
      </p:sp>
      <p:sp>
        <p:nvSpPr>
          <p:cNvPr id="4" name="Text Placeholder 3"/>
          <p:cNvSpPr>
            <a:spLocks noGrp="1"/>
          </p:cNvSpPr>
          <p:nvPr>
            <p:ph type="body" sz="quarter" idx="13"/>
          </p:nvPr>
        </p:nvSpPr>
        <p:spPr>
          <a:xfrm>
            <a:off x="628649" y="1188720"/>
            <a:ext cx="6191251" cy="3091180"/>
          </a:xfrm>
        </p:spPr>
        <p:txBody>
          <a:bodyPr>
            <a:normAutofit/>
          </a:bodyPr>
          <a:lstStyle/>
          <a:p>
            <a:pPr>
              <a:lnSpc>
                <a:spcPct val="100000"/>
              </a:lnSpc>
            </a:pPr>
            <a:r>
              <a:rPr lang="en-US" sz="2200" dirty="0" smtClean="0"/>
              <a:t>Collaboration: </a:t>
            </a:r>
          </a:p>
          <a:p>
            <a:pPr lvl="1">
              <a:lnSpc>
                <a:spcPct val="100000"/>
              </a:lnSpc>
            </a:pPr>
            <a:r>
              <a:rPr lang="en-US" sz="2000" dirty="0"/>
              <a:t>Between Volunteers </a:t>
            </a:r>
            <a:r>
              <a:rPr lang="en-US" sz="2000" dirty="0" smtClean="0"/>
              <a:t>and Professional Staff </a:t>
            </a:r>
            <a:endParaRPr lang="en-US" sz="2000" dirty="0"/>
          </a:p>
          <a:p>
            <a:pPr lvl="1">
              <a:lnSpc>
                <a:spcPct val="100000"/>
              </a:lnSpc>
            </a:pPr>
            <a:r>
              <a:rPr lang="en-US" sz="2000" dirty="0"/>
              <a:t>Momentum between Presidents </a:t>
            </a:r>
          </a:p>
          <a:p>
            <a:pPr lvl="1">
              <a:lnSpc>
                <a:spcPct val="100000"/>
              </a:lnSpc>
            </a:pPr>
            <a:r>
              <a:rPr lang="en-US" sz="2000" dirty="0" smtClean="0"/>
              <a:t>Across the Operating Units </a:t>
            </a:r>
          </a:p>
          <a:p>
            <a:pPr lvl="1">
              <a:lnSpc>
                <a:spcPct val="100000"/>
              </a:lnSpc>
            </a:pPr>
            <a:r>
              <a:rPr lang="en-US" sz="2000" dirty="0" smtClean="0"/>
              <a:t>Among Board, Societies, and Sections </a:t>
            </a:r>
          </a:p>
          <a:p>
            <a:pPr>
              <a:lnSpc>
                <a:spcPct val="100000"/>
              </a:lnSpc>
            </a:pPr>
            <a:r>
              <a:rPr lang="en-US" sz="2200" dirty="0" smtClean="0"/>
              <a:t>Individual Initiatives Strengthened with Sharing</a:t>
            </a:r>
          </a:p>
          <a:p>
            <a:pPr>
              <a:lnSpc>
                <a:spcPct val="100000"/>
              </a:lnSpc>
            </a:pPr>
            <a:r>
              <a:rPr lang="en-US" sz="2200" dirty="0"/>
              <a:t>Innovative and </a:t>
            </a:r>
            <a:r>
              <a:rPr lang="en-US" sz="2200" dirty="0" smtClean="0"/>
              <a:t>Forward-Looking Perspective </a:t>
            </a:r>
            <a:endParaRPr lang="en-US" sz="2200" dirty="0"/>
          </a:p>
          <a:p>
            <a:pPr>
              <a:lnSpc>
                <a:spcPct val="100000"/>
              </a:lnSpc>
            </a:pPr>
            <a:endParaRPr lang="en-US" sz="2200" dirty="0" smtClean="0"/>
          </a:p>
        </p:txBody>
      </p:sp>
      <p:sp>
        <p:nvSpPr>
          <p:cNvPr id="5" name="Slide Number Placeholder 4"/>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smtClean="0">
                <a:ln>
                  <a:noFill/>
                </a:ln>
                <a:solidFill>
                  <a:srgbClr val="0066A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66A1"/>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0835">
            <a:off x="6127870" y="1259165"/>
            <a:ext cx="2567643" cy="2463014"/>
          </a:xfrm>
          <a:prstGeom prst="rect">
            <a:avLst/>
          </a:prstGeom>
        </p:spPr>
      </p:pic>
    </p:spTree>
    <p:extLst>
      <p:ext uri="{BB962C8B-B14F-4D97-AF65-F5344CB8AC3E}">
        <p14:creationId xmlns:p14="http://schemas.microsoft.com/office/powerpoint/2010/main" val="62814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243791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8651" y="1371600"/>
            <a:ext cx="8515349" cy="2957513"/>
          </a:xfrm>
        </p:spPr>
        <p:txBody>
          <a:bodyPr>
            <a:normAutofit/>
          </a:bodyPr>
          <a:lstStyle/>
          <a:p>
            <a:r>
              <a:rPr lang="en-US" sz="2200" dirty="0"/>
              <a:t>Forward-thinking technology professionals coming </a:t>
            </a:r>
            <a:r>
              <a:rPr lang="en-US" sz="2200" dirty="0" smtClean="0"/>
              <a:t>together</a:t>
            </a:r>
            <a:r>
              <a:rPr lang="en-US" sz="2200" dirty="0"/>
              <a:t> </a:t>
            </a:r>
            <a:r>
              <a:rPr lang="en-US" sz="2200" dirty="0" smtClean="0"/>
              <a:t>…</a:t>
            </a:r>
          </a:p>
          <a:p>
            <a:pPr marL="0" indent="0">
              <a:buNone/>
            </a:pPr>
            <a:r>
              <a:rPr lang="en-US" sz="2200" dirty="0" smtClean="0"/>
              <a:t>					… to discover the next technological 						      innovation,  </a:t>
            </a:r>
          </a:p>
          <a:p>
            <a:pPr marL="0" indent="0">
              <a:buNone/>
            </a:pPr>
            <a:r>
              <a:rPr lang="en-US" sz="2200" dirty="0"/>
              <a:t>	</a:t>
            </a:r>
            <a:r>
              <a:rPr lang="en-US" sz="2200" dirty="0" smtClean="0"/>
              <a:t>			</a:t>
            </a:r>
            <a:r>
              <a:rPr lang="en-US" sz="2200" dirty="0"/>
              <a:t> </a:t>
            </a:r>
            <a:r>
              <a:rPr lang="en-US" sz="2200" dirty="0" smtClean="0"/>
              <a:t>              to develop international standards, </a:t>
            </a:r>
          </a:p>
          <a:p>
            <a:pPr marL="0" indent="0">
              <a:buNone/>
            </a:pPr>
            <a:r>
              <a:rPr lang="en-US" sz="2200" dirty="0" smtClean="0"/>
              <a:t> 		     			    to </a:t>
            </a:r>
            <a:r>
              <a:rPr lang="en-US" sz="2200" dirty="0"/>
              <a:t>form </a:t>
            </a:r>
            <a:r>
              <a:rPr lang="en-US" sz="2200" dirty="0" smtClean="0"/>
              <a:t>communities, </a:t>
            </a:r>
          </a:p>
          <a:p>
            <a:pPr marL="0" indent="0">
              <a:buNone/>
            </a:pPr>
            <a:r>
              <a:rPr lang="en-US" sz="2200" dirty="0" smtClean="0"/>
              <a:t>					    to share research and educate, 	</a:t>
            </a:r>
          </a:p>
          <a:p>
            <a:pPr marL="0" indent="0">
              <a:buNone/>
            </a:pPr>
            <a:r>
              <a:rPr lang="en-US" sz="2200" dirty="0"/>
              <a:t>	</a:t>
            </a:r>
            <a:r>
              <a:rPr lang="en-US" sz="2200" dirty="0" smtClean="0"/>
              <a:t>				      in </a:t>
            </a:r>
            <a:r>
              <a:rPr lang="en-US" sz="2200" dirty="0"/>
              <a:t>the spirit of </a:t>
            </a:r>
            <a:r>
              <a:rPr lang="en-US" sz="2200" dirty="0" smtClean="0"/>
              <a:t>collaboration. </a:t>
            </a:r>
            <a:endParaRPr lang="en-US" sz="2200" dirty="0"/>
          </a:p>
        </p:txBody>
      </p:sp>
      <p:sp>
        <p:nvSpPr>
          <p:cNvPr id="2" name="Title 1"/>
          <p:cNvSpPr>
            <a:spLocks noGrp="1"/>
          </p:cNvSpPr>
          <p:nvPr>
            <p:ph type="title"/>
          </p:nvPr>
        </p:nvSpPr>
        <p:spPr/>
        <p:txBody>
          <a:bodyPr/>
          <a:lstStyle/>
          <a:p>
            <a:r>
              <a:rPr lang="en-US" dirty="0"/>
              <a:t>The Fuel of </a:t>
            </a:r>
            <a:r>
              <a:rPr lang="en-US" dirty="0" smtClean="0"/>
              <a:t>IEEE</a:t>
            </a:r>
            <a:endParaRPr lang="en-US" dirty="0"/>
          </a:p>
        </p:txBody>
      </p:sp>
      <p:sp>
        <p:nvSpPr>
          <p:cNvPr id="4" name="Slide Number Placeholder 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smtClean="0">
                <a:ln>
                  <a:noFill/>
                </a:ln>
                <a:solidFill>
                  <a:srgbClr val="0066A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66A1"/>
              </a:solidFill>
              <a:effectLst/>
              <a:uLnTx/>
              <a:uFillTx/>
              <a:latin typeface="Calibri" panose="020F0502020204030204"/>
              <a:ea typeface="+mn-ea"/>
              <a:cs typeface="+mn-cs"/>
            </a:endParaRPr>
          </a:p>
        </p:txBody>
      </p:sp>
      <p:sp>
        <p:nvSpPr>
          <p:cNvPr id="5" name="Text Placeholder 4"/>
          <p:cNvSpPr>
            <a:spLocks noGrp="1"/>
          </p:cNvSpPr>
          <p:nvPr>
            <p:ph type="body" sz="quarter" idx="15"/>
          </p:nvPr>
        </p:nvSpPr>
        <p:spPr/>
        <p:txBody>
          <a:bodyPr>
            <a:noAutofit/>
          </a:bodyPr>
          <a:lstStyle/>
          <a:p>
            <a:r>
              <a:rPr lang="en-US" dirty="0" smtClean="0"/>
              <a:t>Who we are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9243" y="1931259"/>
            <a:ext cx="2995431"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5295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at a Glance </a:t>
            </a:r>
            <a:endParaRPr lang="en-US" dirty="0"/>
          </a:p>
        </p:txBody>
      </p:sp>
      <p:sp>
        <p:nvSpPr>
          <p:cNvPr id="4" name="Slide Number Placeholder 3"/>
          <p:cNvSpPr>
            <a:spLocks noGrp="1"/>
          </p:cNvSpPr>
          <p:nvPr>
            <p:ph type="sldNum" sz="quarter" idx="14"/>
          </p:nvPr>
        </p:nvSpPr>
        <p:spPr/>
        <p:txBody>
          <a:bodyPr/>
          <a:lstStyle/>
          <a:p>
            <a:pPr defTabSz="914378"/>
            <a:fld id="{3DD97BEB-BAEF-0344-9D5C-EC73E478698A}" type="slidenum">
              <a:rPr lang="en-US">
                <a:latin typeface="Calibri" panose="020F0502020204030204"/>
              </a:rPr>
              <a:pPr defTabSz="914378"/>
              <a:t>2</a:t>
            </a:fld>
            <a:endParaRPr lang="en-US">
              <a:latin typeface="Calibri" panose="020F0502020204030204"/>
            </a:endParaRPr>
          </a:p>
        </p:txBody>
      </p:sp>
      <p:graphicFrame>
        <p:nvGraphicFramePr>
          <p:cNvPr id="6" name="Diagram 5"/>
          <p:cNvGraphicFramePr/>
          <p:nvPr>
            <p:extLst/>
          </p:nvPr>
        </p:nvGraphicFramePr>
        <p:xfrm>
          <a:off x="1" y="851027"/>
          <a:ext cx="8370659" cy="393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77497" y="4743222"/>
            <a:ext cx="2320787" cy="207749"/>
          </a:xfrm>
          <a:prstGeom prst="rect">
            <a:avLst/>
          </a:prstGeom>
          <a:noFill/>
        </p:spPr>
        <p:txBody>
          <a:bodyPr wrap="square" rtlCol="0">
            <a:spAutoFit/>
          </a:bodyPr>
          <a:lstStyle/>
          <a:p>
            <a:r>
              <a:rPr lang="en-US" sz="750" dirty="0"/>
              <a:t>Data as of 31 December 2017</a:t>
            </a:r>
          </a:p>
        </p:txBody>
      </p:sp>
    </p:spTree>
    <p:extLst>
      <p:ext uri="{BB962C8B-B14F-4D97-AF65-F5344CB8AC3E}">
        <p14:creationId xmlns:p14="http://schemas.microsoft.com/office/powerpoint/2010/main" val="1312806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at a Glance </a:t>
            </a:r>
            <a:endParaRPr lang="en-US" dirty="0"/>
          </a:p>
        </p:txBody>
      </p:sp>
      <p:sp>
        <p:nvSpPr>
          <p:cNvPr id="4" name="Slide Number Placeholder 3"/>
          <p:cNvSpPr>
            <a:spLocks noGrp="1"/>
          </p:cNvSpPr>
          <p:nvPr>
            <p:ph type="sldNum" sz="quarter" idx="14"/>
          </p:nvPr>
        </p:nvSpPr>
        <p:spPr/>
        <p:txBody>
          <a:bodyPr/>
          <a:lstStyle/>
          <a:p>
            <a:pPr defTabSz="914378"/>
            <a:fld id="{3DD97BEB-BAEF-0344-9D5C-EC73E478698A}" type="slidenum">
              <a:rPr lang="en-US">
                <a:latin typeface="Calibri" panose="020F0502020204030204"/>
              </a:rPr>
              <a:pPr defTabSz="914378"/>
              <a:t>3</a:t>
            </a:fld>
            <a:endParaRPr lang="en-US">
              <a:latin typeface="Calibri" panose="020F0502020204030204"/>
            </a:endParaRPr>
          </a:p>
        </p:txBody>
      </p:sp>
      <p:graphicFrame>
        <p:nvGraphicFramePr>
          <p:cNvPr id="6" name="Diagram 5"/>
          <p:cNvGraphicFramePr/>
          <p:nvPr>
            <p:extLst/>
          </p:nvPr>
        </p:nvGraphicFramePr>
        <p:xfrm>
          <a:off x="1" y="851027"/>
          <a:ext cx="8370659" cy="393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77497" y="4743222"/>
            <a:ext cx="2320787" cy="207749"/>
          </a:xfrm>
          <a:prstGeom prst="rect">
            <a:avLst/>
          </a:prstGeom>
          <a:noFill/>
        </p:spPr>
        <p:txBody>
          <a:bodyPr wrap="square" rtlCol="0">
            <a:spAutoFit/>
          </a:bodyPr>
          <a:lstStyle/>
          <a:p>
            <a:r>
              <a:rPr lang="en-US" sz="750" dirty="0"/>
              <a:t>Data as of 31 December 2017</a:t>
            </a:r>
          </a:p>
        </p:txBody>
      </p:sp>
    </p:spTree>
    <p:extLst>
      <p:ext uri="{BB962C8B-B14F-4D97-AF65-F5344CB8AC3E}">
        <p14:creationId xmlns:p14="http://schemas.microsoft.com/office/powerpoint/2010/main" val="2453810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at a Glance </a:t>
            </a:r>
            <a:endParaRPr lang="en-US" dirty="0"/>
          </a:p>
        </p:txBody>
      </p:sp>
      <p:sp>
        <p:nvSpPr>
          <p:cNvPr id="4" name="Slide Number Placeholder 3"/>
          <p:cNvSpPr>
            <a:spLocks noGrp="1"/>
          </p:cNvSpPr>
          <p:nvPr>
            <p:ph type="sldNum" sz="quarter" idx="14"/>
          </p:nvPr>
        </p:nvSpPr>
        <p:spPr/>
        <p:txBody>
          <a:bodyPr/>
          <a:lstStyle/>
          <a:p>
            <a:pPr defTabSz="914378"/>
            <a:fld id="{3DD97BEB-BAEF-0344-9D5C-EC73E478698A}" type="slidenum">
              <a:rPr lang="en-US">
                <a:latin typeface="Calibri" panose="020F0502020204030204"/>
              </a:rPr>
              <a:pPr defTabSz="914378"/>
              <a:t>4</a:t>
            </a:fld>
            <a:endParaRPr lang="en-US">
              <a:latin typeface="Calibri" panose="020F0502020204030204"/>
            </a:endParaRPr>
          </a:p>
        </p:txBody>
      </p:sp>
      <p:graphicFrame>
        <p:nvGraphicFramePr>
          <p:cNvPr id="6" name="Diagram 5"/>
          <p:cNvGraphicFramePr/>
          <p:nvPr>
            <p:extLst/>
          </p:nvPr>
        </p:nvGraphicFramePr>
        <p:xfrm>
          <a:off x="1" y="851027"/>
          <a:ext cx="8370659" cy="393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99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IEEE Strategic Goals 	</a:t>
            </a:r>
            <a:endParaRPr lang="en-US" dirty="0"/>
          </a:p>
        </p:txBody>
      </p:sp>
      <p:sp>
        <p:nvSpPr>
          <p:cNvPr id="2" name="Slide Number Placeholder 1"/>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smtClean="0">
                <a:ln>
                  <a:noFill/>
                </a:ln>
                <a:solidFill>
                  <a:srgbClr val="0066A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66A1"/>
              </a:solidFill>
              <a:effectLst/>
              <a:uLnTx/>
              <a:uFillTx/>
              <a:latin typeface="Calibri" panose="020F0502020204030204"/>
              <a:ea typeface="+mn-ea"/>
              <a:cs typeface="+mn-cs"/>
            </a:endParaRPr>
          </a:p>
        </p:txBody>
      </p:sp>
      <p:sp>
        <p:nvSpPr>
          <p:cNvPr id="6" name="Text Placeholder 5"/>
          <p:cNvSpPr>
            <a:spLocks noGrp="1"/>
          </p:cNvSpPr>
          <p:nvPr>
            <p:ph type="body" sz="quarter" idx="15"/>
          </p:nvPr>
        </p:nvSpPr>
        <p:spPr/>
        <p:txBody>
          <a:bodyPr/>
          <a:lstStyle/>
          <a:p>
            <a:r>
              <a:rPr lang="en-US" dirty="0"/>
              <a:t>2015-2020</a:t>
            </a:r>
          </a:p>
        </p:txBody>
      </p:sp>
      <p:grpSp>
        <p:nvGrpSpPr>
          <p:cNvPr id="14" name="Group 13"/>
          <p:cNvGrpSpPr/>
          <p:nvPr/>
        </p:nvGrpSpPr>
        <p:grpSpPr>
          <a:xfrm>
            <a:off x="276794" y="1409081"/>
            <a:ext cx="2041129" cy="2933164"/>
            <a:chOff x="375187" y="1278999"/>
            <a:chExt cx="2041129" cy="2933164"/>
          </a:xfrm>
          <a:noFill/>
        </p:grpSpPr>
        <p:sp>
          <p:nvSpPr>
            <p:cNvPr id="7" name="Text Placeholder 4"/>
            <p:cNvSpPr txBox="1">
              <a:spLocks/>
            </p:cNvSpPr>
            <p:nvPr/>
          </p:nvSpPr>
          <p:spPr>
            <a:xfrm>
              <a:off x="375187" y="2246203"/>
              <a:ext cx="2041129" cy="1965960"/>
            </a:xfrm>
            <a:prstGeom prst="rect">
              <a:avLst/>
            </a:prstGeom>
            <a:grp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0066A1"/>
                </a:buClr>
                <a:buFont typeface="LucidaGrande" charset="0"/>
                <a:buChar char="▸"/>
                <a:defRPr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66A1"/>
                </a:buClr>
                <a:buSzTx/>
                <a:buFont typeface="LucidaGrande"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Expand and enable dynamic, nimble, flexible, and diverse communities to help individuals from around the world to share, collaborate, network, debate, and engage with one another.</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7963" y="1278999"/>
              <a:ext cx="1087868" cy="971385"/>
            </a:xfrm>
            <a:prstGeom prst="rect">
              <a:avLst/>
            </a:prstGeom>
            <a:grpFill/>
          </p:spPr>
        </p:pic>
      </p:grpSp>
      <p:grpSp>
        <p:nvGrpSpPr>
          <p:cNvPr id="15" name="Group 14"/>
          <p:cNvGrpSpPr/>
          <p:nvPr/>
        </p:nvGrpSpPr>
        <p:grpSpPr>
          <a:xfrm>
            <a:off x="2425634" y="1407020"/>
            <a:ext cx="2148840" cy="2935224"/>
            <a:chOff x="2533345" y="1280160"/>
            <a:chExt cx="2148840" cy="2935224"/>
          </a:xfrm>
        </p:grpSpPr>
        <p:sp>
          <p:nvSpPr>
            <p:cNvPr id="9" name="Text Placeholder 4"/>
            <p:cNvSpPr txBox="1">
              <a:spLocks/>
            </p:cNvSpPr>
            <p:nvPr/>
          </p:nvSpPr>
          <p:spPr>
            <a:xfrm>
              <a:off x="2533345" y="2249424"/>
              <a:ext cx="2148840" cy="19659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0066A1"/>
                </a:buClr>
                <a:buFont typeface="LucidaGrande" charset="0"/>
                <a:buChar char="▸"/>
                <a:defRPr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66A1"/>
                </a:buClr>
                <a:buSzTx/>
                <a:buFont typeface="LucidaGrande"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Provide technically vital forums for the discussion, development, and dissemination of authoritative knowledge related to traditional technologies, while focusing more of our resources towards serving the professionals working on emerging and disruptive technologies.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30989" y="1280160"/>
              <a:ext cx="995578" cy="1005840"/>
            </a:xfrm>
            <a:prstGeom prst="rect">
              <a:avLst/>
            </a:prstGeom>
          </p:spPr>
        </p:pic>
      </p:grpSp>
      <p:grpSp>
        <p:nvGrpSpPr>
          <p:cNvPr id="16" name="Group 15"/>
          <p:cNvGrpSpPr/>
          <p:nvPr/>
        </p:nvGrpSpPr>
        <p:grpSpPr>
          <a:xfrm>
            <a:off x="6831025" y="1407020"/>
            <a:ext cx="2148840" cy="2935224"/>
            <a:chOff x="6774021" y="1280160"/>
            <a:chExt cx="2148840" cy="2935224"/>
          </a:xfrm>
        </p:grpSpPr>
        <p:sp>
          <p:nvSpPr>
            <p:cNvPr id="8" name="Text Placeholder 4"/>
            <p:cNvSpPr txBox="1">
              <a:spLocks/>
            </p:cNvSpPr>
            <p:nvPr/>
          </p:nvSpPr>
          <p:spPr>
            <a:xfrm>
              <a:off x="6774021" y="2249424"/>
              <a:ext cx="2148840" cy="19659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0066A1"/>
                </a:buClr>
                <a:buFont typeface="LucidaGrande" charset="0"/>
                <a:buChar char="▸"/>
                <a:defRPr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66A1"/>
                </a:buClr>
                <a:buSzTx/>
                <a:buFont typeface="LucidaGrande"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Leverage IEEE’s technology-related insight to provide governments, NGOs and other organizations, and the public with innovative and practical recommendations to address public policy issues.</a:t>
              </a: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27710" y="1280160"/>
              <a:ext cx="1137466" cy="926200"/>
            </a:xfrm>
            <a:prstGeom prst="rect">
              <a:avLst/>
            </a:prstGeom>
          </p:spPr>
        </p:pic>
      </p:grpSp>
      <p:sp>
        <p:nvSpPr>
          <p:cNvPr id="5" name="Text Placeholder 4"/>
          <p:cNvSpPr>
            <a:spLocks noGrp="1"/>
          </p:cNvSpPr>
          <p:nvPr>
            <p:ph type="body" sz="quarter" idx="13"/>
          </p:nvPr>
        </p:nvSpPr>
        <p:spPr>
          <a:xfrm>
            <a:off x="4958276" y="2377440"/>
            <a:ext cx="1704079" cy="1965960"/>
          </a:xfrm>
        </p:spPr>
        <p:txBody>
          <a:bodyPr>
            <a:noAutofit/>
          </a:bodyPr>
          <a:lstStyle/>
          <a:p>
            <a:pPr marL="0" indent="0" algn="ctr">
              <a:lnSpc>
                <a:spcPct val="100000"/>
              </a:lnSpc>
              <a:spcBef>
                <a:spcPts val="0"/>
              </a:spcBef>
              <a:buNone/>
            </a:pPr>
            <a:r>
              <a:rPr lang="en-US" sz="1200" dirty="0"/>
              <a:t>Lead humanitarian efforts around the world to use technology to solve the world’s most challenging problems.</a:t>
            </a:r>
          </a:p>
        </p:txBody>
      </p:sp>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75366" y="1410786"/>
            <a:ext cx="1167811" cy="1005840"/>
          </a:xfrm>
          <a:prstGeom prst="rect">
            <a:avLst/>
          </a:prstGeom>
        </p:spPr>
      </p:pic>
    </p:spTree>
    <p:extLst>
      <p:ext uri="{BB962C8B-B14F-4D97-AF65-F5344CB8AC3E}">
        <p14:creationId xmlns:p14="http://schemas.microsoft.com/office/powerpoint/2010/main" val="16095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5033" y="198549"/>
            <a:ext cx="8481081" cy="415002"/>
          </a:xfrm>
        </p:spPr>
        <p:txBody>
          <a:bodyPr/>
          <a:lstStyle/>
          <a:p>
            <a:r>
              <a:rPr lang="en-US" dirty="0"/>
              <a:t>Board of Directors: 2018 IEEE Strategic Agenda </a:t>
            </a:r>
          </a:p>
        </p:txBody>
      </p:sp>
      <p:sp>
        <p:nvSpPr>
          <p:cNvPr id="2" name="Slide Number Placeholder 1"/>
          <p:cNvSpPr>
            <a:spLocks noGrp="1"/>
          </p:cNvSpPr>
          <p:nvPr>
            <p:ph type="sldNum" sz="quarter" idx="14"/>
          </p:nvPr>
        </p:nvSpPr>
        <p:spPr>
          <a:xfrm>
            <a:off x="385321" y="4524740"/>
            <a:ext cx="486659" cy="273844"/>
          </a:xfrm>
        </p:spPr>
        <p:txBody>
          <a:bodyPr/>
          <a:lstStyle/>
          <a:p>
            <a:fld id="{3DD97BEB-BAEF-0344-9D5C-EC73E478698A}" type="slidenum">
              <a:rPr lang="en-US" smtClean="0"/>
              <a:pPr/>
              <a:t>6</a:t>
            </a:fld>
            <a:endParaRPr lang="en-US" dirty="0"/>
          </a:p>
        </p:txBody>
      </p:sp>
      <p:sp>
        <p:nvSpPr>
          <p:cNvPr id="8" name="Rectangle 7"/>
          <p:cNvSpPr/>
          <p:nvPr/>
        </p:nvSpPr>
        <p:spPr>
          <a:xfrm>
            <a:off x="325120" y="111178"/>
            <a:ext cx="8635538" cy="397032"/>
          </a:xfrm>
          <a:prstGeom prst="rect">
            <a:avLst/>
          </a:prstGeom>
        </p:spPr>
        <p:txBody>
          <a:bodyPr wrap="square">
            <a:spAutoFit/>
          </a:bodyPr>
          <a:lstStyle/>
          <a:p>
            <a:pPr>
              <a:lnSpc>
                <a:spcPct val="90000"/>
              </a:lnSpc>
            </a:pPr>
            <a:endParaRPr lang="en-US" sz="2200" i="1" kern="1200" dirty="0">
              <a:solidFill>
                <a:srgbClr val="FFFFFF"/>
              </a:solidFill>
            </a:endParaRPr>
          </a:p>
        </p:txBody>
      </p:sp>
      <p:sp>
        <p:nvSpPr>
          <p:cNvPr id="3" name="Rectangle 2"/>
          <p:cNvSpPr/>
          <p:nvPr/>
        </p:nvSpPr>
        <p:spPr>
          <a:xfrm>
            <a:off x="0" y="4084478"/>
            <a:ext cx="9144000" cy="92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graphicFrame>
        <p:nvGraphicFramePr>
          <p:cNvPr id="10" name="Table 9"/>
          <p:cNvGraphicFramePr>
            <a:graphicFrameLocks noGrp="1"/>
          </p:cNvGraphicFramePr>
          <p:nvPr>
            <p:extLst>
              <p:ext uri="{D42A27DB-BD31-4B8C-83A1-F6EECF244321}">
                <p14:modId xmlns:p14="http://schemas.microsoft.com/office/powerpoint/2010/main" val="1306737162"/>
              </p:ext>
            </p:extLst>
          </p:nvPr>
        </p:nvGraphicFramePr>
        <p:xfrm>
          <a:off x="51849" y="866933"/>
          <a:ext cx="9074500" cy="4096217"/>
        </p:xfrm>
        <a:graphic>
          <a:graphicData uri="http://schemas.openxmlformats.org/drawingml/2006/table">
            <a:tbl>
              <a:tblPr bandRow="1">
                <a:tableStyleId>{5C22544A-7EE6-4342-B048-85BDC9FD1C3A}</a:tableStyleId>
              </a:tblPr>
              <a:tblGrid>
                <a:gridCol w="1633166">
                  <a:extLst>
                    <a:ext uri="{9D8B030D-6E8A-4147-A177-3AD203B41FA5}">
                      <a16:colId xmlns:a16="http://schemas.microsoft.com/office/drawing/2014/main" val="20000"/>
                    </a:ext>
                  </a:extLst>
                </a:gridCol>
                <a:gridCol w="1941412">
                  <a:extLst>
                    <a:ext uri="{9D8B030D-6E8A-4147-A177-3AD203B41FA5}">
                      <a16:colId xmlns:a16="http://schemas.microsoft.com/office/drawing/2014/main" val="20001"/>
                    </a:ext>
                  </a:extLst>
                </a:gridCol>
                <a:gridCol w="1808018">
                  <a:extLst>
                    <a:ext uri="{9D8B030D-6E8A-4147-A177-3AD203B41FA5}">
                      <a16:colId xmlns:a16="http://schemas.microsoft.com/office/drawing/2014/main" val="20002"/>
                    </a:ext>
                  </a:extLst>
                </a:gridCol>
                <a:gridCol w="1852128">
                  <a:extLst>
                    <a:ext uri="{9D8B030D-6E8A-4147-A177-3AD203B41FA5}">
                      <a16:colId xmlns:a16="http://schemas.microsoft.com/office/drawing/2014/main" val="20003"/>
                    </a:ext>
                  </a:extLst>
                </a:gridCol>
                <a:gridCol w="1839776">
                  <a:extLst>
                    <a:ext uri="{9D8B030D-6E8A-4147-A177-3AD203B41FA5}">
                      <a16:colId xmlns:a16="http://schemas.microsoft.com/office/drawing/2014/main" val="20004"/>
                    </a:ext>
                  </a:extLst>
                </a:gridCol>
              </a:tblGrid>
              <a:tr h="2096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50" b="1" i="0" dirty="0">
                        <a:solidFill>
                          <a:srgbClr val="FFFFFF"/>
                        </a:solidFill>
                        <a:latin typeface="+mn-lt"/>
                        <a:cs typeface="Arial"/>
                      </a:endParaRPr>
                    </a:p>
                  </a:txBody>
                  <a:tcPr anchor="ctr">
                    <a:solidFill>
                      <a:schemeClr val="bg1"/>
                    </a:solidFill>
                  </a:tcPr>
                </a:tc>
                <a:tc>
                  <a:txBody>
                    <a:bodyPr/>
                    <a:lstStyle/>
                    <a:p>
                      <a:pPr algn="ctr"/>
                      <a:r>
                        <a:rPr lang="en-US" sz="1000" b="1" i="0" dirty="0">
                          <a:solidFill>
                            <a:schemeClr val="bg1"/>
                          </a:solidFill>
                          <a:latin typeface="+mn-lt"/>
                          <a:cs typeface="Arial"/>
                        </a:rPr>
                        <a:t>JANUARY</a:t>
                      </a:r>
                    </a:p>
                  </a:txBody>
                  <a:tcPr anchor="ctr">
                    <a:solidFill>
                      <a:schemeClr val="bg1">
                        <a:lumMod val="50000"/>
                      </a:schemeClr>
                    </a:solidFill>
                  </a:tcPr>
                </a:tc>
                <a:tc>
                  <a:txBody>
                    <a:bodyPr/>
                    <a:lstStyle/>
                    <a:p>
                      <a:pPr algn="ctr"/>
                      <a:r>
                        <a:rPr lang="en-US" sz="1000" b="1" i="0" dirty="0">
                          <a:solidFill>
                            <a:schemeClr val="bg1"/>
                          </a:solidFill>
                          <a:latin typeface="+mn-lt"/>
                          <a:cs typeface="Arial"/>
                        </a:rPr>
                        <a:t>FEBRUARY</a:t>
                      </a:r>
                    </a:p>
                  </a:txBody>
                  <a:tcPr anchor="ctr">
                    <a:solidFill>
                      <a:schemeClr val="bg1">
                        <a:lumMod val="65000"/>
                      </a:schemeClr>
                    </a:solidFill>
                  </a:tcPr>
                </a:tc>
                <a:tc>
                  <a:txBody>
                    <a:bodyPr/>
                    <a:lstStyle/>
                    <a:p>
                      <a:pPr algn="ctr"/>
                      <a:r>
                        <a:rPr lang="en-US" sz="1000" b="1" i="0" dirty="0">
                          <a:solidFill>
                            <a:schemeClr val="bg1"/>
                          </a:solidFill>
                          <a:latin typeface="+mn-lt"/>
                          <a:cs typeface="Arial"/>
                        </a:rPr>
                        <a:t>JUNE</a:t>
                      </a:r>
                    </a:p>
                  </a:txBody>
                  <a:tcPr anchor="ctr">
                    <a:solidFill>
                      <a:schemeClr val="bg1">
                        <a:lumMod val="50000"/>
                      </a:schemeClr>
                    </a:solidFill>
                  </a:tcPr>
                </a:tc>
                <a:tc>
                  <a:txBody>
                    <a:bodyPr/>
                    <a:lstStyle/>
                    <a:p>
                      <a:pPr algn="ctr"/>
                      <a:r>
                        <a:rPr lang="en-US" sz="1000" b="1" i="0" dirty="0">
                          <a:solidFill>
                            <a:schemeClr val="bg1"/>
                          </a:solidFill>
                          <a:latin typeface="+mn-lt"/>
                          <a:cs typeface="Arial"/>
                        </a:rPr>
                        <a:t>NOVEMBER</a:t>
                      </a:r>
                    </a:p>
                  </a:txBody>
                  <a:tcPr anchor="ctr">
                    <a:solidFill>
                      <a:schemeClr val="bg1">
                        <a:lumMod val="65000"/>
                      </a:schemeClr>
                    </a:solidFill>
                  </a:tcPr>
                </a:tc>
                <a:extLst>
                  <a:ext uri="{0D108BD9-81ED-4DB2-BD59-A6C34878D82A}">
                    <a16:rowId xmlns:a16="http://schemas.microsoft.com/office/drawing/2014/main" val="10000"/>
                  </a:ext>
                </a:extLst>
              </a:tr>
              <a:tr h="423084">
                <a:tc>
                  <a:txBody>
                    <a:bodyPr/>
                    <a:lstStyle/>
                    <a:p>
                      <a:pPr marL="117475" lvl="0" indent="0" algn="l" fontAlgn="ctr"/>
                      <a:r>
                        <a:rPr lang="en-US" sz="1000" b="1" i="0" u="none" strike="noStrike" dirty="0">
                          <a:solidFill>
                            <a:schemeClr val="bg1"/>
                          </a:solidFill>
                          <a:effectLst/>
                          <a:latin typeface="+mn-lt"/>
                        </a:rPr>
                        <a:t>2018 RETREAT TOPIC</a:t>
                      </a:r>
                    </a:p>
                    <a:p>
                      <a:pPr marL="117475" lvl="0" indent="0" algn="l" fontAlgn="ctr"/>
                      <a:r>
                        <a:rPr lang="en-US" sz="800" b="0" i="1" u="none" strike="noStrike" dirty="0">
                          <a:solidFill>
                            <a:schemeClr val="bg1"/>
                          </a:solidFill>
                          <a:effectLst/>
                          <a:latin typeface="+mn-lt"/>
                        </a:rPr>
                        <a:t>Goal: Technically vital</a:t>
                      </a:r>
                      <a:r>
                        <a:rPr lang="en-US" sz="800" b="0" i="1" u="none" strike="noStrike" baseline="0" dirty="0">
                          <a:solidFill>
                            <a:schemeClr val="bg1"/>
                          </a:solidFill>
                          <a:effectLst/>
                          <a:latin typeface="+mn-lt"/>
                        </a:rPr>
                        <a:t> forums &amp; E</a:t>
                      </a:r>
                      <a:r>
                        <a:rPr lang="en-US" sz="800" b="0" i="1" u="none" strike="noStrike" dirty="0">
                          <a:solidFill>
                            <a:schemeClr val="bg1"/>
                          </a:solidFill>
                          <a:effectLst/>
                          <a:latin typeface="+mn-lt"/>
                        </a:rPr>
                        <a:t>xpand </a:t>
                      </a:r>
                      <a:r>
                        <a:rPr lang="en-US" sz="800" b="0" i="1" u="none" strike="noStrike" dirty="0">
                          <a:solidFill>
                            <a:schemeClr val="bg1"/>
                          </a:solidFill>
                          <a:effectLst/>
                          <a:latin typeface="+mn-lt"/>
                          <a:ea typeface="Arial" charset="0"/>
                          <a:cs typeface="Arial" charset="0"/>
                        </a:rPr>
                        <a:t>communities</a:t>
                      </a:r>
                    </a:p>
                    <a:p>
                      <a:pPr marL="117475" marR="0" lvl="0" indent="0" algn="l" defTabSz="685800" rtl="0" eaLnBrk="1" fontAlgn="ctr" latinLnBrk="0" hangingPunct="1">
                        <a:lnSpc>
                          <a:spcPct val="100000"/>
                        </a:lnSpc>
                        <a:spcBef>
                          <a:spcPts val="0"/>
                        </a:spcBef>
                        <a:spcAft>
                          <a:spcPts val="0"/>
                        </a:spcAft>
                        <a:buClrTx/>
                        <a:buSzTx/>
                        <a:buFontTx/>
                        <a:buNone/>
                        <a:tabLst/>
                        <a:defRPr/>
                      </a:pPr>
                      <a:r>
                        <a:rPr lang="en-US" sz="800" b="0" i="1" u="none" strike="noStrike" dirty="0">
                          <a:solidFill>
                            <a:schemeClr val="bg1"/>
                          </a:solidFill>
                          <a:effectLst/>
                          <a:latin typeface="+mn-lt"/>
                          <a:ea typeface="Arial" charset="0"/>
                          <a:cs typeface="Arial" charset="0"/>
                        </a:rPr>
                        <a:t>Initiative:</a:t>
                      </a:r>
                      <a:r>
                        <a:rPr lang="en-US" sz="800" b="0" i="1" u="none" strike="noStrike" baseline="0" dirty="0">
                          <a:solidFill>
                            <a:schemeClr val="bg1"/>
                          </a:solidFill>
                          <a:effectLst/>
                          <a:latin typeface="+mn-lt"/>
                          <a:ea typeface="Arial" charset="0"/>
                          <a:cs typeface="Arial" charset="0"/>
                        </a:rPr>
                        <a:t> </a:t>
                      </a:r>
                      <a:r>
                        <a:rPr lang="en-US" sz="800" b="0" i="1" kern="1200" dirty="0">
                          <a:solidFill>
                            <a:schemeClr val="bg1"/>
                          </a:solidFill>
                          <a:effectLst/>
                          <a:latin typeface="+mn-lt"/>
                          <a:ea typeface="Arial" charset="0"/>
                          <a:cs typeface="Arial" charset="0"/>
                        </a:rPr>
                        <a:t>Vitality of our </a:t>
                      </a:r>
                      <a:br>
                        <a:rPr lang="en-US" sz="800" b="0" i="1" kern="1200" dirty="0">
                          <a:solidFill>
                            <a:schemeClr val="bg1"/>
                          </a:solidFill>
                          <a:effectLst/>
                          <a:latin typeface="+mn-lt"/>
                          <a:ea typeface="Arial" charset="0"/>
                          <a:cs typeface="Arial" charset="0"/>
                        </a:rPr>
                      </a:br>
                      <a:r>
                        <a:rPr lang="en-US" sz="800" b="0" i="1" kern="1200" dirty="0">
                          <a:solidFill>
                            <a:schemeClr val="bg1"/>
                          </a:solidFill>
                          <a:effectLst/>
                          <a:latin typeface="+mn-lt"/>
                          <a:ea typeface="Arial" charset="0"/>
                          <a:cs typeface="Arial" charset="0"/>
                        </a:rPr>
                        <a:t>core</a:t>
                      </a:r>
                      <a:r>
                        <a:rPr lang="en-US" sz="800" b="0" i="1" kern="1200" baseline="0" dirty="0">
                          <a:solidFill>
                            <a:schemeClr val="bg1"/>
                          </a:solidFill>
                          <a:effectLst/>
                          <a:latin typeface="+mn-lt"/>
                          <a:ea typeface="Arial" charset="0"/>
                          <a:cs typeface="Arial" charset="0"/>
                        </a:rPr>
                        <a:t> activities</a:t>
                      </a:r>
                      <a:endParaRPr lang="en-US" sz="800" b="0" i="1" u="none" strike="noStrike" dirty="0">
                        <a:solidFill>
                          <a:schemeClr val="bg1"/>
                        </a:solidFill>
                        <a:effectLst/>
                        <a:latin typeface="+mn-lt"/>
                        <a:ea typeface="Arial" charset="0"/>
                        <a:cs typeface="Arial" charset="0"/>
                      </a:endParaRPr>
                    </a:p>
                  </a:txBody>
                  <a:tcPr marL="9525" marR="9525" marT="9525" marB="0" anchor="ctr">
                    <a:solidFill>
                      <a:srgbClr val="004A82"/>
                    </a:solidFill>
                  </a:tcPr>
                </a:tc>
                <a:tc>
                  <a:txBody>
                    <a:bodyPr/>
                    <a:lstStyle/>
                    <a:p>
                      <a:pPr marL="166688" marR="0" indent="-1079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dk1"/>
                          </a:solidFill>
                          <a:effectLst/>
                          <a:latin typeface="+mn-lt"/>
                          <a:ea typeface="Arial" charset="0"/>
                          <a:cs typeface="Arial" charset="0"/>
                        </a:rPr>
                        <a:t>Priorities for IEEE </a:t>
                      </a:r>
                      <a:br>
                        <a:rPr lang="en-US" sz="1050" kern="1200" dirty="0">
                          <a:solidFill>
                            <a:schemeClr val="dk1"/>
                          </a:solidFill>
                          <a:effectLst/>
                          <a:latin typeface="+mn-lt"/>
                          <a:ea typeface="Arial" charset="0"/>
                          <a:cs typeface="Arial" charset="0"/>
                        </a:rPr>
                      </a:br>
                      <a:r>
                        <a:rPr lang="en-US" sz="1050" kern="1200" dirty="0">
                          <a:solidFill>
                            <a:schemeClr val="dk1"/>
                          </a:solidFill>
                          <a:effectLst/>
                          <a:latin typeface="+mn-lt"/>
                          <a:ea typeface="Arial" charset="0"/>
                          <a:cs typeface="Arial" charset="0"/>
                        </a:rPr>
                        <a:t>as a 21</a:t>
                      </a:r>
                      <a:r>
                        <a:rPr lang="en-US" sz="1050" kern="1200" baseline="30000" dirty="0">
                          <a:solidFill>
                            <a:schemeClr val="dk1"/>
                          </a:solidFill>
                          <a:effectLst/>
                          <a:latin typeface="+mn-lt"/>
                          <a:ea typeface="Arial" charset="0"/>
                          <a:cs typeface="Arial" charset="0"/>
                        </a:rPr>
                        <a:t>st</a:t>
                      </a:r>
                      <a:r>
                        <a:rPr lang="en-US" sz="1050" kern="1200" dirty="0">
                          <a:solidFill>
                            <a:schemeClr val="dk1"/>
                          </a:solidFill>
                          <a:effectLst/>
                          <a:latin typeface="+mn-lt"/>
                          <a:ea typeface="Arial" charset="0"/>
                          <a:cs typeface="Arial" charset="0"/>
                        </a:rPr>
                        <a:t> Century Professional Membership</a:t>
                      </a:r>
                      <a:r>
                        <a:rPr lang="en-US" sz="1050" kern="1200" baseline="0" dirty="0">
                          <a:solidFill>
                            <a:schemeClr val="dk1"/>
                          </a:solidFill>
                          <a:effectLst/>
                          <a:latin typeface="+mn-lt"/>
                          <a:ea typeface="Arial" charset="0"/>
                          <a:cs typeface="Arial" charset="0"/>
                        </a:rPr>
                        <a:t> </a:t>
                      </a:r>
                      <a:r>
                        <a:rPr lang="en-US" sz="1050" kern="1200" dirty="0">
                          <a:solidFill>
                            <a:schemeClr val="dk1"/>
                          </a:solidFill>
                          <a:effectLst/>
                          <a:latin typeface="+mn-lt"/>
                          <a:ea typeface="Arial" charset="0"/>
                          <a:cs typeface="Arial" charset="0"/>
                        </a:rPr>
                        <a:t>Organization</a:t>
                      </a:r>
                    </a:p>
                  </a:txBody>
                  <a:tcPr marL="9525" marR="9525" marT="9525" marB="0" anchor="ctr">
                    <a:solidFill>
                      <a:srgbClr val="004A82">
                        <a:alpha val="50000"/>
                      </a:srgb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Retreat Outcomes</a:t>
                      </a:r>
                    </a:p>
                  </a:txBody>
                  <a:tcPr marL="9525" marR="9525" marT="9525" marB="0" anchor="ctr">
                    <a:solidFill>
                      <a:srgbClr val="004A82">
                        <a:alpha val="25000"/>
                      </a:srgb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Publications</a:t>
                      </a:r>
                      <a:r>
                        <a:rPr lang="en-US" sz="1050" b="0" i="0" u="none" strike="noStrike" kern="1200" baseline="0" dirty="0">
                          <a:solidFill>
                            <a:srgbClr val="000000"/>
                          </a:solidFill>
                          <a:effectLst/>
                          <a:latin typeface="+mn-lt"/>
                          <a:ea typeface="+mn-ea"/>
                          <a:cs typeface="+mn-cs"/>
                        </a:rPr>
                        <a:t> </a:t>
                      </a:r>
                    </a:p>
                    <a:p>
                      <a:pPr marL="166688" indent="-107950" algn="l" defTabSz="457200" rtl="0" eaLnBrk="1" fontAlgn="ctr" latinLnBrk="0" hangingPunct="1">
                        <a:buFont typeface="Arial" panose="020B0604020202020204" pitchFamily="34" charset="0"/>
                        <a:buChar char="•"/>
                      </a:pPr>
                      <a:r>
                        <a:rPr lang="en-US" sz="1050" b="0" i="0" u="none" strike="noStrike" kern="1200" baseline="0" dirty="0">
                          <a:solidFill>
                            <a:srgbClr val="000000"/>
                          </a:solidFill>
                          <a:effectLst/>
                          <a:latin typeface="+mn-lt"/>
                          <a:ea typeface="+mn-ea"/>
                          <a:cs typeface="+mn-cs"/>
                        </a:rPr>
                        <a:t>Membership</a:t>
                      </a:r>
                      <a:endParaRPr lang="en-US" sz="1050" b="0" i="0" u="none" strike="noStrike" kern="1200" dirty="0">
                        <a:solidFill>
                          <a:srgbClr val="000000"/>
                        </a:solidFill>
                        <a:effectLst/>
                        <a:latin typeface="+mn-lt"/>
                        <a:ea typeface="+mn-ea"/>
                        <a:cs typeface="+mn-cs"/>
                      </a:endParaRPr>
                    </a:p>
                  </a:txBody>
                  <a:tcPr marL="9525" marR="9525" marT="9525" marB="0" anchor="ctr">
                    <a:solidFill>
                      <a:srgbClr val="004A82">
                        <a:alpha val="50000"/>
                      </a:srgb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Share final 2018 Recommendations</a:t>
                      </a:r>
                    </a:p>
                  </a:txBody>
                  <a:tcPr marL="9525" marR="9525" marT="9525" marB="0" anchor="ctr">
                    <a:solidFill>
                      <a:srgbClr val="004A82">
                        <a:alpha val="25000"/>
                      </a:srgbClr>
                    </a:solidFill>
                  </a:tcPr>
                </a:tc>
                <a:extLst>
                  <a:ext uri="{0D108BD9-81ED-4DB2-BD59-A6C34878D82A}">
                    <a16:rowId xmlns:a16="http://schemas.microsoft.com/office/drawing/2014/main" val="10001"/>
                  </a:ext>
                </a:extLst>
              </a:tr>
              <a:tr h="405882">
                <a:tc>
                  <a:txBody>
                    <a:bodyPr/>
                    <a:lstStyle/>
                    <a:p>
                      <a:pPr marL="117475" marR="0" lvl="0" indent="0" algn="l" defTabSz="685800"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bg1"/>
                          </a:solidFill>
                          <a:effectLst/>
                          <a:latin typeface="+mn-lt"/>
                        </a:rPr>
                        <a:t>FINANCIAL PLANNING</a:t>
                      </a:r>
                      <a:br>
                        <a:rPr lang="en-US" sz="1000" b="1" i="0" u="none" strike="noStrike" dirty="0">
                          <a:solidFill>
                            <a:schemeClr val="bg1"/>
                          </a:solidFill>
                          <a:effectLst/>
                          <a:latin typeface="+mn-lt"/>
                        </a:rPr>
                      </a:br>
                      <a:r>
                        <a:rPr lang="en-US" sz="800" b="0" i="1" u="none" strike="noStrike" dirty="0">
                          <a:solidFill>
                            <a:schemeClr val="bg1"/>
                          </a:solidFill>
                          <a:effectLst/>
                          <a:latin typeface="+mn-lt"/>
                          <a:ea typeface="Arial" charset="0"/>
                          <a:cs typeface="Arial" charset="0"/>
                        </a:rPr>
                        <a:t>Initiative: </a:t>
                      </a:r>
                      <a:r>
                        <a:rPr lang="en-US" sz="800" b="0" i="1" kern="1200" dirty="0">
                          <a:solidFill>
                            <a:schemeClr val="bg1"/>
                          </a:solidFill>
                          <a:effectLst/>
                          <a:latin typeface="+mn-lt"/>
                          <a:ea typeface="Arial" charset="0"/>
                          <a:cs typeface="Arial" charset="0"/>
                        </a:rPr>
                        <a:t>Sustainability of IEEE</a:t>
                      </a:r>
                      <a:endParaRPr lang="en-US" sz="800" b="0" i="1" u="none" strike="noStrike" dirty="0">
                        <a:solidFill>
                          <a:schemeClr val="bg1"/>
                        </a:solidFill>
                        <a:effectLst/>
                        <a:latin typeface="+mn-lt"/>
                        <a:ea typeface="Arial" charset="0"/>
                        <a:cs typeface="Arial" charset="0"/>
                      </a:endParaRPr>
                    </a:p>
                  </a:txBody>
                  <a:tcPr marL="9525" marR="9525" marT="9525" marB="0" anchor="ctr">
                    <a:solidFill>
                      <a:srgbClr val="008542"/>
                    </a:solidFill>
                  </a:tcPr>
                </a:tc>
                <a:tc>
                  <a:txBody>
                    <a:bodyPr/>
                    <a:lstStyle/>
                    <a:p>
                      <a:pPr marL="164592" indent="-171450">
                        <a:buFont typeface="Arial" panose="020B0604020202020204" pitchFamily="34" charset="0"/>
                        <a:buChar char="•"/>
                      </a:pPr>
                      <a:r>
                        <a:rPr lang="en-US" sz="1050" b="0" i="0" dirty="0">
                          <a:solidFill>
                            <a:schemeClr val="tx1"/>
                          </a:solidFill>
                          <a:latin typeface="+mn-lt"/>
                          <a:cs typeface="Arial"/>
                        </a:rPr>
                        <a:t>Financial Process Strategy</a:t>
                      </a:r>
                    </a:p>
                  </a:txBody>
                  <a:tcPr anchor="ctr">
                    <a:solidFill>
                      <a:srgbClr val="008542">
                        <a:alpha val="50000"/>
                      </a:srgb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Budget Guidelines</a:t>
                      </a:r>
                    </a:p>
                  </a:txBody>
                  <a:tcPr marL="9525" marR="9525" marT="9525" marB="0" anchor="ctr">
                    <a:solidFill>
                      <a:srgbClr val="008542">
                        <a:alpha val="25000"/>
                      </a:srgb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2019 Budget Update</a:t>
                      </a:r>
                    </a:p>
                  </a:txBody>
                  <a:tcPr marL="9525" marR="9525" marT="9525" marB="0" anchor="ctr">
                    <a:solidFill>
                      <a:srgbClr val="008542">
                        <a:alpha val="50000"/>
                      </a:srgb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Public Policy Strategy &amp;</a:t>
                      </a:r>
                      <a:r>
                        <a:rPr lang="en-US" sz="1050" b="0" i="0" u="none" strike="noStrike" kern="1200" baseline="0" dirty="0">
                          <a:solidFill>
                            <a:srgbClr val="000000"/>
                          </a:solidFill>
                          <a:effectLst/>
                          <a:latin typeface="+mn-lt"/>
                          <a:ea typeface="+mn-ea"/>
                          <a:cs typeface="+mn-cs"/>
                        </a:rPr>
                        <a:t> </a:t>
                      </a:r>
                      <a:r>
                        <a:rPr lang="en-US" sz="1050" b="0" i="0" u="none" strike="noStrike" kern="1200" dirty="0">
                          <a:solidFill>
                            <a:srgbClr val="000000"/>
                          </a:solidFill>
                          <a:effectLst/>
                          <a:latin typeface="+mn-lt"/>
                          <a:ea typeface="+mn-ea"/>
                          <a:cs typeface="+mn-cs"/>
                        </a:rPr>
                        <a:t>Funding Model</a:t>
                      </a:r>
                    </a:p>
                  </a:txBody>
                  <a:tcPr anchor="ctr">
                    <a:solidFill>
                      <a:srgbClr val="008542">
                        <a:alpha val="25000"/>
                      </a:srgbClr>
                    </a:solidFill>
                  </a:tcPr>
                </a:tc>
                <a:extLst>
                  <a:ext uri="{0D108BD9-81ED-4DB2-BD59-A6C34878D82A}">
                    <a16:rowId xmlns:a16="http://schemas.microsoft.com/office/drawing/2014/main" val="10003"/>
                  </a:ext>
                </a:extLst>
              </a:tr>
              <a:tr h="727511">
                <a:tc>
                  <a:txBody>
                    <a:bodyPr/>
                    <a:lstStyle/>
                    <a:p>
                      <a:pPr marL="117475" marR="0" lvl="0" indent="0" algn="l" defTabSz="685800"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bg1"/>
                          </a:solidFill>
                          <a:effectLst/>
                          <a:latin typeface="+mn-lt"/>
                        </a:rPr>
                        <a:t>BOARD PROFESSIONAL DEVELOPMENT</a:t>
                      </a:r>
                      <a:br>
                        <a:rPr lang="en-US" sz="1000" b="1" i="0" u="none" strike="noStrike" dirty="0">
                          <a:solidFill>
                            <a:schemeClr val="bg1"/>
                          </a:solidFill>
                          <a:effectLst/>
                          <a:latin typeface="+mn-lt"/>
                        </a:rPr>
                      </a:br>
                      <a:r>
                        <a:rPr lang="en-US" sz="800" b="0" i="1" u="none" strike="noStrike" dirty="0">
                          <a:solidFill>
                            <a:schemeClr val="bg1"/>
                          </a:solidFill>
                          <a:effectLst/>
                          <a:latin typeface="+mn-lt"/>
                          <a:ea typeface="Arial" charset="0"/>
                          <a:cs typeface="Arial" charset="0"/>
                        </a:rPr>
                        <a:t>Initiative: </a:t>
                      </a:r>
                      <a:r>
                        <a:rPr lang="en-US" sz="800" b="0" i="1" kern="1200" dirty="0">
                          <a:solidFill>
                            <a:schemeClr val="bg1"/>
                          </a:solidFill>
                          <a:effectLst/>
                          <a:latin typeface="+mn-lt"/>
                          <a:ea typeface="Arial" charset="0"/>
                          <a:cs typeface="Arial" charset="0"/>
                        </a:rPr>
                        <a:t>Sustainability of IEEE</a:t>
                      </a:r>
                      <a:endParaRPr lang="en-US" sz="800" b="0" i="1" u="none" strike="noStrike" dirty="0">
                        <a:solidFill>
                          <a:schemeClr val="bg1"/>
                        </a:solidFill>
                        <a:effectLst/>
                        <a:latin typeface="+mn-lt"/>
                        <a:ea typeface="Arial" charset="0"/>
                        <a:cs typeface="Arial" charset="0"/>
                      </a:endParaRPr>
                    </a:p>
                  </a:txBody>
                  <a:tcPr marL="9525" marR="9525" marT="9525" marB="0" anchor="ctr">
                    <a:solidFill>
                      <a:schemeClr val="accent3">
                        <a:lumMod val="75000"/>
                      </a:schemeClr>
                    </a:solidFill>
                  </a:tcPr>
                </a:tc>
                <a:tc>
                  <a:txBody>
                    <a:bodyPr/>
                    <a:lstStyle/>
                    <a:p>
                      <a:pPr marL="166688"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Future of Associations with Futurist Ross Dawson</a:t>
                      </a:r>
                    </a:p>
                    <a:p>
                      <a:pPr marL="166688"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Updated IEEE Environmental</a:t>
                      </a:r>
                      <a:r>
                        <a:rPr lang="en-US" sz="1050" b="0" i="0" u="none" strike="noStrike" kern="1200" baseline="0" dirty="0">
                          <a:solidFill>
                            <a:srgbClr val="000000"/>
                          </a:solidFill>
                          <a:effectLst/>
                          <a:latin typeface="+mn-lt"/>
                          <a:ea typeface="+mn-ea"/>
                          <a:cs typeface="+mn-cs"/>
                        </a:rPr>
                        <a:t> Scan: “Change Drivers for IEEE”</a:t>
                      </a:r>
                      <a:endParaRPr lang="en-US" sz="1050" b="0" i="0" u="none" strike="noStrike" kern="1200" dirty="0">
                        <a:solidFill>
                          <a:srgbClr val="000000"/>
                        </a:solidFill>
                        <a:effectLst/>
                        <a:latin typeface="+mn-lt"/>
                        <a:ea typeface="+mn-ea"/>
                        <a:cs typeface="+mn-cs"/>
                      </a:endParaRPr>
                    </a:p>
                  </a:txBody>
                  <a:tcPr marL="9525" marR="9525" marT="9525" marB="0" anchor="ctr">
                    <a:solidFill>
                      <a:schemeClr val="accent3">
                        <a:lumMod val="40000"/>
                        <a:lumOff val="60000"/>
                      </a:scheme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Brain Fuel Plenary: </a:t>
                      </a:r>
                      <a:br>
                        <a:rPr lang="en-US" sz="1050" b="0" i="0" u="none" strike="noStrike" kern="1200" dirty="0">
                          <a:solidFill>
                            <a:srgbClr val="000000"/>
                          </a:solidFill>
                          <a:effectLst/>
                          <a:latin typeface="+mn-lt"/>
                          <a:ea typeface="+mn-ea"/>
                          <a:cs typeface="+mn-cs"/>
                        </a:rPr>
                      </a:br>
                      <a:r>
                        <a:rPr lang="en-US" sz="1050" b="0" i="0" u="none" strike="noStrike" kern="1200" dirty="0">
                          <a:solidFill>
                            <a:srgbClr val="000000"/>
                          </a:solidFill>
                          <a:effectLst/>
                          <a:latin typeface="+mn-lt"/>
                          <a:ea typeface="+mn-ea"/>
                          <a:cs typeface="+mn-cs"/>
                        </a:rPr>
                        <a:t>Industry</a:t>
                      </a:r>
                      <a:r>
                        <a:rPr lang="en-US" sz="1050" b="0" i="0" u="none" strike="noStrike" kern="1200" baseline="0" dirty="0">
                          <a:solidFill>
                            <a:srgbClr val="000000"/>
                          </a:solidFill>
                          <a:effectLst/>
                          <a:latin typeface="+mn-lt"/>
                          <a:ea typeface="+mn-ea"/>
                          <a:cs typeface="+mn-cs"/>
                        </a:rPr>
                        <a:t> Perspectives</a:t>
                      </a:r>
                      <a:endParaRPr lang="en-US" sz="1050" b="0" i="0" u="none" strike="noStrike" kern="1200" dirty="0">
                        <a:solidFill>
                          <a:srgbClr val="000000"/>
                        </a:solidFill>
                        <a:effectLst/>
                        <a:latin typeface="+mn-lt"/>
                        <a:ea typeface="+mn-ea"/>
                        <a:cs typeface="+mn-cs"/>
                      </a:endParaRPr>
                    </a:p>
                  </a:txBody>
                  <a:tcPr marL="9525" marR="9525" marT="9525" marB="0" anchor="ctr">
                    <a:solidFill>
                      <a:schemeClr val="accent3">
                        <a:lumMod val="20000"/>
                        <a:lumOff val="80000"/>
                      </a:scheme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err="1">
                          <a:solidFill>
                            <a:srgbClr val="000000"/>
                          </a:solidFill>
                          <a:effectLst/>
                          <a:latin typeface="+mn-lt"/>
                          <a:ea typeface="+mn-ea"/>
                          <a:cs typeface="+mn-cs"/>
                        </a:rPr>
                        <a:t>Joichi</a:t>
                      </a:r>
                      <a:r>
                        <a:rPr lang="en-US" sz="1050" b="0" i="0" u="none" strike="noStrike" kern="1200" dirty="0">
                          <a:solidFill>
                            <a:srgbClr val="000000"/>
                          </a:solidFill>
                          <a:effectLst/>
                          <a:latin typeface="+mn-lt"/>
                          <a:ea typeface="+mn-ea"/>
                          <a:cs typeface="+mn-cs"/>
                        </a:rPr>
                        <a:t> Ito</a:t>
                      </a:r>
                      <a:r>
                        <a:rPr lang="en-US" sz="1050" b="0" i="0" u="none" strike="noStrike" kern="1200">
                          <a:solidFill>
                            <a:srgbClr val="000000"/>
                          </a:solidFill>
                          <a:effectLst/>
                          <a:latin typeface="+mn-lt"/>
                          <a:ea typeface="+mn-ea"/>
                          <a:cs typeface="+mn-cs"/>
                        </a:rPr>
                        <a:t>, Director of</a:t>
                      </a:r>
                      <a:r>
                        <a:rPr lang="en-US" sz="1050" b="0" i="0" u="none" strike="noStrike" kern="1200" dirty="0">
                          <a:solidFill>
                            <a:srgbClr val="000000"/>
                          </a:solidFill>
                          <a:effectLst/>
                          <a:latin typeface="+mn-lt"/>
                          <a:ea typeface="+mn-ea"/>
                          <a:cs typeface="+mn-cs"/>
                        </a:rPr>
                        <a:t/>
                      </a:r>
                      <a:br>
                        <a:rPr lang="en-US" sz="1050" b="0" i="0" u="none" strike="noStrike" kern="1200" dirty="0">
                          <a:solidFill>
                            <a:srgbClr val="000000"/>
                          </a:solidFill>
                          <a:effectLst/>
                          <a:latin typeface="+mn-lt"/>
                          <a:ea typeface="+mn-ea"/>
                          <a:cs typeface="+mn-cs"/>
                        </a:rPr>
                      </a:br>
                      <a:r>
                        <a:rPr lang="en-US" sz="1050" b="0" i="0" u="none" strike="noStrike" kern="1200" dirty="0">
                          <a:solidFill>
                            <a:srgbClr val="000000"/>
                          </a:solidFill>
                          <a:effectLst/>
                          <a:latin typeface="+mn-lt"/>
                          <a:ea typeface="+mn-ea"/>
                          <a:cs typeface="+mn-cs"/>
                        </a:rPr>
                        <a:t>MIT Media Lab</a:t>
                      </a:r>
                    </a:p>
                  </a:txBody>
                  <a:tcPr marL="9525" marR="9525" marT="9525" marB="0" anchor="ctr">
                    <a:solidFill>
                      <a:schemeClr val="accent3">
                        <a:lumMod val="40000"/>
                        <a:lumOff val="60000"/>
                      </a:schemeClr>
                    </a:solidFill>
                  </a:tcPr>
                </a:tc>
                <a:tc>
                  <a:txBody>
                    <a:bodyPr/>
                    <a:lstStyle/>
                    <a:p>
                      <a:pPr marL="166688"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050" b="0" i="0" u="none" strike="noStrike" kern="1200" dirty="0">
                        <a:solidFill>
                          <a:srgbClr val="000000"/>
                        </a:solidFill>
                        <a:effectLst/>
                        <a:latin typeface="+mn-lt"/>
                        <a:ea typeface="+mn-ea"/>
                        <a:cs typeface="+mn-cs"/>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004"/>
                  </a:ext>
                </a:extLst>
              </a:tr>
              <a:tr h="614076">
                <a:tc>
                  <a:txBody>
                    <a:bodyPr/>
                    <a:lstStyle/>
                    <a:p>
                      <a:pPr marL="117475" lvl="0" indent="0" algn="l" fontAlgn="ctr"/>
                      <a:r>
                        <a:rPr lang="en-US" sz="1000" b="1" i="0" u="none" strike="noStrike" dirty="0">
                          <a:solidFill>
                            <a:schemeClr val="bg1"/>
                          </a:solidFill>
                          <a:effectLst/>
                          <a:latin typeface="+mn-lt"/>
                        </a:rPr>
                        <a:t>IEEE FRAMEWORK</a:t>
                      </a:r>
                    </a:p>
                    <a:p>
                      <a:pPr marL="117475" lvl="0" indent="0" algn="l" fontAlgn="ctr"/>
                      <a:r>
                        <a:rPr lang="en-US" sz="800" b="0" i="1" u="none" strike="noStrike" dirty="0">
                          <a:solidFill>
                            <a:schemeClr val="bg1"/>
                          </a:solidFill>
                          <a:effectLst/>
                          <a:latin typeface="+mn-lt"/>
                        </a:rPr>
                        <a:t>Goal: Expand</a:t>
                      </a:r>
                      <a:r>
                        <a:rPr lang="en-US" sz="800" b="0" i="1" u="none" strike="noStrike" baseline="0" dirty="0">
                          <a:solidFill>
                            <a:schemeClr val="bg1"/>
                          </a:solidFill>
                          <a:effectLst/>
                          <a:latin typeface="+mn-lt"/>
                        </a:rPr>
                        <a:t> communities &amp; Technically vital forums</a:t>
                      </a:r>
                    </a:p>
                    <a:p>
                      <a:pPr marL="117475" lvl="0" indent="0" algn="l" fontAlgn="ctr"/>
                      <a:r>
                        <a:rPr lang="en-US" sz="800" b="0" i="1" u="none" strike="noStrike" baseline="0" dirty="0">
                          <a:solidFill>
                            <a:schemeClr val="bg1"/>
                          </a:solidFill>
                          <a:effectLst/>
                          <a:latin typeface="+mn-lt"/>
                        </a:rPr>
                        <a:t>Initiative: Sustainability of IEEE</a:t>
                      </a:r>
                      <a:endParaRPr lang="en-US" sz="800" b="0" i="1" u="none" strike="noStrike" dirty="0">
                        <a:solidFill>
                          <a:schemeClr val="bg1"/>
                        </a:solidFill>
                        <a:effectLst/>
                        <a:latin typeface="+mn-lt"/>
                      </a:endParaRPr>
                    </a:p>
                  </a:txBody>
                  <a:tcPr marL="9525" marR="9525" marT="9525" marB="0" anchor="ctr">
                    <a:solidFill>
                      <a:schemeClr val="accent2">
                        <a:lumMod val="75000"/>
                      </a:schemeClr>
                    </a:solidFill>
                  </a:tcPr>
                </a:tc>
                <a:tc>
                  <a:txBody>
                    <a:bodyPr/>
                    <a:lstStyle/>
                    <a:p>
                      <a:pPr marL="166688" indent="-107950" algn="l" defTabSz="457200" rtl="0" eaLnBrk="1" fontAlgn="ctr" latinLnBrk="0" hangingPunct="1">
                        <a:buFont typeface="Arial" panose="020B0604020202020204" pitchFamily="34" charset="0"/>
                        <a:buChar char="•"/>
                      </a:pPr>
                      <a:endParaRPr lang="en-US" sz="1050" b="0" i="0" u="none" strike="noStrike" kern="1200" dirty="0">
                        <a:solidFill>
                          <a:srgbClr val="000000"/>
                        </a:solidFill>
                        <a:effectLst/>
                        <a:latin typeface="+mn-lt"/>
                        <a:ea typeface="+mn-ea"/>
                        <a:cs typeface="+mn-cs"/>
                      </a:endParaRPr>
                    </a:p>
                  </a:txBody>
                  <a:tcPr marL="9525" marR="9525" marT="9525" marB="0" anchor="ctr">
                    <a:solidFill>
                      <a:schemeClr val="accent2">
                        <a:lumMod val="40000"/>
                        <a:lumOff val="60000"/>
                      </a:scheme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Regional</a:t>
                      </a:r>
                      <a:r>
                        <a:rPr lang="en-US" sz="1050" b="0" i="0" u="none" strike="noStrike" kern="1200" baseline="0" dirty="0">
                          <a:solidFill>
                            <a:srgbClr val="000000"/>
                          </a:solidFill>
                          <a:effectLst/>
                          <a:latin typeface="+mn-lt"/>
                          <a:ea typeface="+mn-ea"/>
                          <a:cs typeface="+mn-cs"/>
                        </a:rPr>
                        <a:t> Structure</a:t>
                      </a:r>
                    </a:p>
                    <a:p>
                      <a:pPr marL="166688" marR="0" lvl="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rgbClr val="000000"/>
                          </a:solidFill>
                          <a:effectLst/>
                          <a:latin typeface="+mn-lt"/>
                          <a:ea typeface="+mn-ea"/>
                          <a:cs typeface="+mn-cs"/>
                        </a:rPr>
                        <a:t>Society Structure</a:t>
                      </a:r>
                    </a:p>
                  </a:txBody>
                  <a:tcPr marL="9525" marR="9525" marT="9525" marB="0" anchor="ctr">
                    <a:solidFill>
                      <a:schemeClr val="accent2">
                        <a:lumMod val="20000"/>
                        <a:lumOff val="80000"/>
                      </a:schemeClr>
                    </a:solidFill>
                  </a:tcPr>
                </a:tc>
                <a:tc>
                  <a:txBody>
                    <a:bodyPr/>
                    <a:lstStyle/>
                    <a:p>
                      <a:pPr marL="166688" indent="-107950" algn="l" defTabSz="457200" rtl="0" eaLnBrk="1" fontAlgn="ctr" latinLnBrk="0" hangingPunct="1">
                        <a:buFont typeface="Arial" panose="020B0604020202020204" pitchFamily="34" charset="0"/>
                        <a:buChar char="•"/>
                      </a:pPr>
                      <a:r>
                        <a:rPr lang="en-US" sz="1050" b="0" i="0" u="none" strike="noStrike" kern="1200" dirty="0">
                          <a:solidFill>
                            <a:srgbClr val="000000"/>
                          </a:solidFill>
                          <a:effectLst/>
                          <a:latin typeface="+mn-lt"/>
                          <a:ea typeface="+mn-ea"/>
                          <a:cs typeface="+mn-cs"/>
                        </a:rPr>
                        <a:t>Africa Strategy</a:t>
                      </a:r>
                    </a:p>
                    <a:p>
                      <a:pPr marL="166688" indent="-107950" algn="l" defTabSz="457200" rtl="0" eaLnBrk="1" fontAlgn="ctr" latinLnBrk="0" hangingPunct="1">
                        <a:buFont typeface="Arial" panose="020B0604020202020204" pitchFamily="34" charset="0"/>
                        <a:buChar char="•"/>
                      </a:pPr>
                      <a:r>
                        <a:rPr lang="en-US" sz="1050" b="0" i="0" u="none" strike="noStrike" kern="1200" baseline="0" dirty="0">
                          <a:solidFill>
                            <a:srgbClr val="000000"/>
                          </a:solidFill>
                          <a:effectLst/>
                          <a:latin typeface="+mn-lt"/>
                          <a:ea typeface="+mn-ea"/>
                          <a:cs typeface="+mn-cs"/>
                        </a:rPr>
                        <a:t>Operations Board</a:t>
                      </a:r>
                    </a:p>
                  </a:txBody>
                  <a:tcPr marL="9525" marR="9525" marT="9525" marB="0" anchor="ctr">
                    <a:solidFill>
                      <a:schemeClr val="accent2">
                        <a:lumMod val="40000"/>
                        <a:lumOff val="60000"/>
                      </a:schemeClr>
                    </a:solidFill>
                  </a:tcPr>
                </a:tc>
                <a:tc>
                  <a:txBody>
                    <a:bodyPr/>
                    <a:lstStyle/>
                    <a:p>
                      <a:pPr marL="166688"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rgbClr val="000000"/>
                          </a:solidFill>
                          <a:effectLst/>
                          <a:latin typeface="+mn-lt"/>
                          <a:ea typeface="+mn-ea"/>
                          <a:cs typeface="+mn-cs"/>
                        </a:rPr>
                        <a:t>IEEE Structure </a:t>
                      </a:r>
                      <a:br>
                        <a:rPr lang="en-US" sz="1050" b="0" i="0" u="none" strike="noStrike" kern="1200" baseline="0" dirty="0">
                          <a:solidFill>
                            <a:srgbClr val="000000"/>
                          </a:solidFill>
                          <a:effectLst/>
                          <a:latin typeface="+mn-lt"/>
                          <a:ea typeface="+mn-ea"/>
                          <a:cs typeface="+mn-cs"/>
                        </a:rPr>
                      </a:br>
                      <a:r>
                        <a:rPr lang="en-US" sz="1050" b="0" i="0" u="none" strike="noStrike" kern="1200" baseline="0" dirty="0">
                          <a:solidFill>
                            <a:srgbClr val="000000"/>
                          </a:solidFill>
                          <a:effectLst/>
                          <a:latin typeface="+mn-lt"/>
                          <a:ea typeface="+mn-ea"/>
                          <a:cs typeface="+mn-cs"/>
                        </a:rPr>
                        <a:t>(501c3, c6, for profit, etc.)</a:t>
                      </a:r>
                    </a:p>
                    <a:p>
                      <a:pPr marL="166688"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rgbClr val="000000"/>
                          </a:solidFill>
                          <a:effectLst/>
                          <a:latin typeface="+mn-lt"/>
                          <a:ea typeface="+mn-ea"/>
                          <a:cs typeface="+mn-cs"/>
                        </a:rPr>
                        <a:t>Global Offices</a:t>
                      </a:r>
                      <a:endParaRPr lang="en-US" sz="1050" b="0" i="0" u="none" strike="noStrike" kern="1200" dirty="0">
                        <a:solidFill>
                          <a:srgbClr val="000000"/>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5"/>
                  </a:ext>
                </a:extLst>
              </a:tr>
              <a:tr h="657526">
                <a:tc>
                  <a:txBody>
                    <a:bodyPr/>
                    <a:lstStyle/>
                    <a:p>
                      <a:pPr marL="117475" lvl="0" indent="0" algn="l" fontAlgn="ctr">
                        <a:tabLst>
                          <a:tab pos="117475" algn="l"/>
                        </a:tabLst>
                      </a:pPr>
                      <a:r>
                        <a:rPr lang="en-US" sz="1000" b="1" i="0" u="none" strike="noStrike" dirty="0">
                          <a:solidFill>
                            <a:schemeClr val="bg1"/>
                          </a:solidFill>
                          <a:effectLst/>
                          <a:latin typeface="+mn-lt"/>
                        </a:rPr>
                        <a:t>MERGERS, PARTNERSHIPS,  COLLABORATIVE OPPORTUNITIES</a:t>
                      </a:r>
                    </a:p>
                    <a:p>
                      <a:pPr marL="117475" marR="0" lvl="0" indent="0" algn="l" defTabSz="685800" rtl="0" eaLnBrk="1" fontAlgn="ctr" latinLnBrk="0" hangingPunct="1">
                        <a:lnSpc>
                          <a:spcPct val="100000"/>
                        </a:lnSpc>
                        <a:spcBef>
                          <a:spcPts val="0"/>
                        </a:spcBef>
                        <a:spcAft>
                          <a:spcPts val="0"/>
                        </a:spcAft>
                        <a:buClrTx/>
                        <a:buSzTx/>
                        <a:buFontTx/>
                        <a:buNone/>
                        <a:tabLst>
                          <a:tab pos="117475" algn="l"/>
                        </a:tabLst>
                        <a:defRPr/>
                      </a:pPr>
                      <a:r>
                        <a:rPr lang="en-US" sz="800" b="0" i="1" u="none" strike="noStrike" dirty="0">
                          <a:solidFill>
                            <a:schemeClr val="bg1"/>
                          </a:solidFill>
                          <a:effectLst/>
                          <a:latin typeface="+mn-lt"/>
                        </a:rPr>
                        <a:t>Goal: Expand</a:t>
                      </a:r>
                      <a:r>
                        <a:rPr lang="en-US" sz="800" b="0" i="1" u="none" strike="noStrike" baseline="0" dirty="0">
                          <a:solidFill>
                            <a:schemeClr val="bg1"/>
                          </a:solidFill>
                          <a:effectLst/>
                          <a:latin typeface="+mn-lt"/>
                        </a:rPr>
                        <a:t> communities</a:t>
                      </a:r>
                    </a:p>
                    <a:p>
                      <a:pPr marL="117475" marR="0" lvl="0" indent="0" algn="l" defTabSz="685800" rtl="0" eaLnBrk="1" fontAlgn="ctr" latinLnBrk="0" hangingPunct="1">
                        <a:lnSpc>
                          <a:spcPct val="100000"/>
                        </a:lnSpc>
                        <a:spcBef>
                          <a:spcPts val="0"/>
                        </a:spcBef>
                        <a:spcAft>
                          <a:spcPts val="0"/>
                        </a:spcAft>
                        <a:buClrTx/>
                        <a:buSzTx/>
                        <a:buFontTx/>
                        <a:buNone/>
                        <a:tabLst>
                          <a:tab pos="117475" algn="l"/>
                        </a:tabLst>
                        <a:defRPr/>
                      </a:pPr>
                      <a:r>
                        <a:rPr lang="en-US" sz="800" b="0" i="1" u="none" strike="noStrike" baseline="0" dirty="0">
                          <a:solidFill>
                            <a:schemeClr val="bg1"/>
                          </a:solidFill>
                          <a:effectLst/>
                          <a:latin typeface="+mn-lt"/>
                        </a:rPr>
                        <a:t>Initiative: Sustainability of IEEE</a:t>
                      </a:r>
                      <a:endParaRPr lang="en-US" sz="800" b="0" i="1" u="none" strike="noStrike" dirty="0">
                        <a:solidFill>
                          <a:schemeClr val="bg1"/>
                        </a:solidFill>
                        <a:effectLst/>
                        <a:latin typeface="+mn-lt"/>
                      </a:endParaRPr>
                    </a:p>
                  </a:txBody>
                  <a:tcPr marL="9525" marR="9525" marT="9525" marB="0" anchor="ctr">
                    <a:solidFill>
                      <a:schemeClr val="accent1">
                        <a:lumMod val="75000"/>
                      </a:schemeClr>
                    </a:solidFill>
                  </a:tcPr>
                </a:tc>
                <a:tc>
                  <a:txBody>
                    <a:bodyPr/>
                    <a:lstStyle/>
                    <a:p>
                      <a:pPr marL="171450" marR="0" lvl="0" indent="-171450" algn="l" defTabSz="685800" rtl="0" eaLnBrk="1" fontAlgn="ctr" latinLnBrk="0" hangingPunct="1">
                        <a:lnSpc>
                          <a:spcPct val="100000"/>
                        </a:lnSpc>
                        <a:spcBef>
                          <a:spcPts val="0"/>
                        </a:spcBef>
                        <a:spcAft>
                          <a:spcPts val="0"/>
                        </a:spcAft>
                        <a:buClrTx/>
                        <a:buSzTx/>
                        <a:buFont typeface="Arial" charset="0"/>
                        <a:buNone/>
                        <a:tabLst/>
                        <a:defRPr/>
                      </a:pPr>
                      <a:endParaRPr lang="en-US" sz="1050" b="0" i="0" u="none" strike="noStrike" dirty="0">
                        <a:solidFill>
                          <a:srgbClr val="000000"/>
                        </a:solidFill>
                        <a:effectLst/>
                        <a:latin typeface="+mn-lt"/>
                      </a:endParaRPr>
                    </a:p>
                  </a:txBody>
                  <a:tcPr marL="9525" marR="9525" marT="9525" marB="0" anchor="ctr">
                    <a:solidFill>
                      <a:schemeClr val="accent1">
                        <a:lumMod val="40000"/>
                        <a:lumOff val="60000"/>
                      </a:schemeClr>
                    </a:solidFill>
                  </a:tcPr>
                </a:tc>
                <a:tc>
                  <a:txBody>
                    <a:bodyPr/>
                    <a:lstStyle/>
                    <a:p>
                      <a:pPr marL="166688" marR="0" lvl="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GlobalSpec</a:t>
                      </a:r>
                    </a:p>
                  </a:txBody>
                  <a:tcPr marL="9525" marR="9525" marT="9525" marB="0" anchor="ctr">
                    <a:solidFill>
                      <a:schemeClr val="accent1">
                        <a:lumMod val="20000"/>
                        <a:lumOff val="80000"/>
                      </a:schemeClr>
                    </a:solidFill>
                  </a:tcPr>
                </a:tc>
                <a:tc>
                  <a:txBody>
                    <a:bodyPr/>
                    <a:lstStyle/>
                    <a:p>
                      <a:pPr marL="230188" marR="0" lvl="0" indent="-171450" algn="l" defTabSz="457200" rtl="0" eaLnBrk="1" fontAlgn="ctr" latinLnBrk="0" hangingPunct="1">
                        <a:lnSpc>
                          <a:spcPct val="100000"/>
                        </a:lnSpc>
                        <a:spcBef>
                          <a:spcPts val="0"/>
                        </a:spcBef>
                        <a:spcAft>
                          <a:spcPts val="0"/>
                        </a:spcAft>
                        <a:buClrTx/>
                        <a:buSzTx/>
                        <a:buFont typeface="Arial" charset="0"/>
                        <a:buChar char="•"/>
                        <a:tabLst/>
                        <a:defRPr/>
                      </a:pPr>
                      <a:r>
                        <a:rPr lang="en-US" sz="1050" b="0" i="0" u="none" strike="noStrike" baseline="0" dirty="0">
                          <a:solidFill>
                            <a:srgbClr val="000000"/>
                          </a:solidFill>
                          <a:effectLst/>
                          <a:latin typeface="+mn-lt"/>
                        </a:rPr>
                        <a:t>Educational Opportunities </a:t>
                      </a:r>
                      <a:endParaRPr lang="en-US" sz="1050" b="0" i="0" u="none" strike="noStrike" dirty="0">
                        <a:solidFill>
                          <a:srgbClr val="000000"/>
                        </a:solidFill>
                        <a:effectLst/>
                        <a:latin typeface="+mn-lt"/>
                      </a:endParaRPr>
                    </a:p>
                  </a:txBody>
                  <a:tcPr marL="9525" marR="9525" marT="9525" marB="0" anchor="ctr">
                    <a:solidFill>
                      <a:schemeClr val="accent1">
                        <a:lumMod val="40000"/>
                        <a:lumOff val="60000"/>
                      </a:schemeClr>
                    </a:solidFill>
                  </a:tcPr>
                </a:tc>
                <a:tc>
                  <a:txBody>
                    <a:bodyPr/>
                    <a:lstStyle/>
                    <a:p>
                      <a:pPr marL="228600"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MOU Strategy</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6"/>
                  </a:ext>
                </a:extLst>
              </a:tr>
              <a:tr h="564832">
                <a:tc>
                  <a:txBody>
                    <a:bodyPr/>
                    <a:lstStyle/>
                    <a:p>
                      <a:pPr marL="117475" marR="0" lvl="0" indent="0" algn="l" defTabSz="457200"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bg1"/>
                          </a:solidFill>
                          <a:effectLst/>
                          <a:latin typeface="+mn-lt"/>
                        </a:rPr>
                        <a:t>REVIEW PLANS FOR MAJOR INITIATIVES</a:t>
                      </a:r>
                    </a:p>
                    <a:p>
                      <a:pPr marL="117475" marR="0" lvl="0" indent="0" algn="l" defTabSz="457200" rtl="0" eaLnBrk="1" fontAlgn="ctr" latinLnBrk="0" hangingPunct="1">
                        <a:lnSpc>
                          <a:spcPct val="100000"/>
                        </a:lnSpc>
                        <a:spcBef>
                          <a:spcPts val="0"/>
                        </a:spcBef>
                        <a:spcAft>
                          <a:spcPts val="0"/>
                        </a:spcAft>
                        <a:buClrTx/>
                        <a:buSzTx/>
                        <a:buFontTx/>
                        <a:buNone/>
                        <a:tabLst/>
                        <a:defRPr/>
                      </a:pPr>
                      <a:r>
                        <a:rPr lang="en-US" sz="800" b="0" i="1" u="none" strike="noStrike" dirty="0">
                          <a:solidFill>
                            <a:schemeClr val="bg1"/>
                          </a:solidFill>
                          <a:effectLst/>
                          <a:latin typeface="+mn-lt"/>
                        </a:rPr>
                        <a:t>Initiative:</a:t>
                      </a:r>
                      <a:r>
                        <a:rPr lang="en-US" sz="800" b="0" i="1" u="none" strike="noStrike" baseline="0" dirty="0">
                          <a:solidFill>
                            <a:schemeClr val="bg1"/>
                          </a:solidFill>
                          <a:effectLst/>
                          <a:latin typeface="+mn-lt"/>
                        </a:rPr>
                        <a:t> Vitality of our </a:t>
                      </a:r>
                      <a:br>
                        <a:rPr lang="en-US" sz="800" b="0" i="1" u="none" strike="noStrike" baseline="0" dirty="0">
                          <a:solidFill>
                            <a:schemeClr val="bg1"/>
                          </a:solidFill>
                          <a:effectLst/>
                          <a:latin typeface="+mn-lt"/>
                        </a:rPr>
                      </a:br>
                      <a:r>
                        <a:rPr lang="en-US" sz="800" b="0" i="1" u="none" strike="noStrike" baseline="0" dirty="0">
                          <a:solidFill>
                            <a:schemeClr val="bg1"/>
                          </a:solidFill>
                          <a:effectLst/>
                          <a:latin typeface="+mn-lt"/>
                        </a:rPr>
                        <a:t>core activities</a:t>
                      </a:r>
                      <a:r>
                        <a:rPr lang="en-US" sz="800" b="0" i="1" u="none" strike="noStrike" dirty="0">
                          <a:solidFill>
                            <a:schemeClr val="bg1"/>
                          </a:solidFill>
                          <a:effectLst/>
                          <a:latin typeface="+mn-lt"/>
                        </a:rPr>
                        <a:t> </a:t>
                      </a:r>
                    </a:p>
                  </a:txBody>
                  <a:tcPr marL="9525" marR="9525" marT="9525" marB="0" anchor="ctr">
                    <a:solidFill>
                      <a:srgbClr val="8C7EE1"/>
                    </a:solidFill>
                  </a:tcPr>
                </a:tc>
                <a:tc>
                  <a:txBody>
                    <a:bodyPr/>
                    <a:lstStyle/>
                    <a:p>
                      <a:endParaRPr lang="en-US" sz="1050" b="0" i="0" dirty="0">
                        <a:solidFill>
                          <a:schemeClr val="tx1"/>
                        </a:solidFill>
                        <a:latin typeface="+mn-lt"/>
                        <a:cs typeface="Arial"/>
                      </a:endParaRPr>
                    </a:p>
                  </a:txBody>
                  <a:tcPr anchor="ctr">
                    <a:solidFill>
                      <a:srgbClr val="8C7EE1">
                        <a:alpha val="40000"/>
                      </a:srgbClr>
                    </a:solidFill>
                  </a:tcPr>
                </a:tc>
                <a:tc>
                  <a:txBody>
                    <a:bodyPr/>
                    <a:lstStyle/>
                    <a:p>
                      <a:pPr marL="107950"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smtClean="0">
                          <a:solidFill>
                            <a:srgbClr val="000000"/>
                          </a:solidFill>
                          <a:effectLst/>
                          <a:latin typeface="+mn-lt"/>
                          <a:ea typeface="+mn-ea"/>
                          <a:cs typeface="+mn-cs"/>
                        </a:rPr>
                        <a:t>Young Professionals</a:t>
                      </a:r>
                      <a:r>
                        <a:rPr lang="en-US" sz="1050" b="0" i="0" u="none" strike="noStrike" kern="1200" baseline="0" dirty="0" smtClean="0">
                          <a:solidFill>
                            <a:srgbClr val="000000"/>
                          </a:solidFill>
                          <a:effectLst/>
                          <a:latin typeface="+mn-lt"/>
                          <a:ea typeface="+mn-ea"/>
                          <a:cs typeface="+mn-cs"/>
                        </a:rPr>
                        <a:t> </a:t>
                      </a:r>
                      <a:r>
                        <a:rPr lang="en-US" sz="1050" b="0" i="0" u="none" strike="noStrike" kern="1200" dirty="0" smtClean="0">
                          <a:solidFill>
                            <a:srgbClr val="000000"/>
                          </a:solidFill>
                          <a:effectLst/>
                          <a:latin typeface="+mn-lt"/>
                          <a:ea typeface="+mn-ea"/>
                          <a:cs typeface="+mn-cs"/>
                        </a:rPr>
                        <a:t>Business </a:t>
                      </a:r>
                      <a:r>
                        <a:rPr lang="en-US" sz="1050" b="0" i="0" u="none" strike="noStrike" kern="1200" dirty="0">
                          <a:solidFill>
                            <a:srgbClr val="000000"/>
                          </a:solidFill>
                          <a:effectLst/>
                          <a:latin typeface="+mn-lt"/>
                          <a:ea typeface="+mn-ea"/>
                          <a:cs typeface="+mn-cs"/>
                        </a:rPr>
                        <a:t>Plan Update</a:t>
                      </a:r>
                    </a:p>
                  </a:txBody>
                  <a:tcPr anchor="ctr">
                    <a:solidFill>
                      <a:srgbClr val="8C7EE1">
                        <a:alpha val="20000"/>
                      </a:srgbClr>
                    </a:solidFill>
                  </a:tcPr>
                </a:tc>
                <a:tc>
                  <a:txBody>
                    <a:bodyPr/>
                    <a:lstStyle/>
                    <a:p>
                      <a:pPr marL="228600"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err="1">
                          <a:solidFill>
                            <a:srgbClr val="000000"/>
                          </a:solidFill>
                          <a:effectLst/>
                          <a:latin typeface="+mn-lt"/>
                          <a:ea typeface="+mn-ea"/>
                          <a:cs typeface="+mn-cs"/>
                        </a:rPr>
                        <a:t>Collabratec</a:t>
                      </a:r>
                      <a:r>
                        <a:rPr lang="en-US" sz="1050" b="0" i="0" u="none" strike="noStrike" kern="1200" dirty="0">
                          <a:solidFill>
                            <a:srgbClr val="000000"/>
                          </a:solidFill>
                          <a:effectLst/>
                          <a:latin typeface="+mn-lt"/>
                          <a:ea typeface="+mn-ea"/>
                          <a:cs typeface="+mn-cs"/>
                        </a:rPr>
                        <a:t>™</a:t>
                      </a:r>
                    </a:p>
                    <a:p>
                      <a:pPr marL="228600"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Corporate Portal</a:t>
                      </a:r>
                    </a:p>
                    <a:p>
                      <a:pPr marL="228600"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Humanitarian Update</a:t>
                      </a:r>
                    </a:p>
                  </a:txBody>
                  <a:tcPr anchor="ctr">
                    <a:solidFill>
                      <a:srgbClr val="8C7EE1">
                        <a:alpha val="40000"/>
                      </a:srgbClr>
                    </a:solidFill>
                  </a:tcPr>
                </a:tc>
                <a:tc>
                  <a:txBody>
                    <a:bodyPr/>
                    <a:lstStyle/>
                    <a:p>
                      <a:pPr marL="228600"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New</a:t>
                      </a:r>
                      <a:r>
                        <a:rPr lang="en-US" sz="1050" b="0" i="0" u="none" strike="noStrike" kern="1200" baseline="0" dirty="0">
                          <a:solidFill>
                            <a:srgbClr val="000000"/>
                          </a:solidFill>
                          <a:effectLst/>
                          <a:latin typeface="+mn-lt"/>
                          <a:ea typeface="+mn-ea"/>
                          <a:cs typeface="+mn-cs"/>
                        </a:rPr>
                        <a:t> Initiatives Committee Update</a:t>
                      </a:r>
                    </a:p>
                    <a:p>
                      <a:pPr marL="228600" marR="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rgbClr val="000000"/>
                          </a:solidFill>
                          <a:effectLst/>
                          <a:latin typeface="+mn-lt"/>
                          <a:ea typeface="+mn-ea"/>
                          <a:cs typeface="+mn-cs"/>
                        </a:rPr>
                        <a:t>Industry Engagement</a:t>
                      </a:r>
                    </a:p>
                    <a:p>
                      <a:pPr marL="228600" marR="0" lvl="0" indent="-1079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rgbClr val="000000"/>
                          </a:solidFill>
                          <a:effectLst/>
                          <a:latin typeface="+mn-lt"/>
                          <a:ea typeface="+mn-ea"/>
                          <a:cs typeface="+mn-cs"/>
                        </a:rPr>
                        <a:t>Future Directions</a:t>
                      </a:r>
                    </a:p>
                  </a:txBody>
                  <a:tcPr anchor="ctr">
                    <a:solidFill>
                      <a:srgbClr val="8C7EE1">
                        <a:alpha val="20000"/>
                      </a:srgbClr>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954922" y="-38244"/>
            <a:ext cx="3034805" cy="261610"/>
          </a:xfrm>
          <a:prstGeom prst="rect">
            <a:avLst/>
          </a:prstGeom>
          <a:noFill/>
        </p:spPr>
        <p:txBody>
          <a:bodyPr wrap="none" rtlCol="0">
            <a:spAutoFit/>
          </a:bodyPr>
          <a:lstStyle/>
          <a:p>
            <a:r>
              <a:rPr lang="en-US" sz="1100" b="1" dirty="0">
                <a:solidFill>
                  <a:schemeClr val="bg1"/>
                </a:solidFill>
              </a:rPr>
              <a:t>IEEE Strategic Plan: www.ieee.org/strategic-plan</a:t>
            </a:r>
          </a:p>
        </p:txBody>
      </p:sp>
      <p:sp>
        <p:nvSpPr>
          <p:cNvPr id="9" name="Text Placeholder 21"/>
          <p:cNvSpPr>
            <a:spLocks noGrp="1"/>
          </p:cNvSpPr>
          <p:nvPr>
            <p:ph type="body" sz="quarter" idx="15"/>
          </p:nvPr>
        </p:nvSpPr>
        <p:spPr>
          <a:xfrm>
            <a:off x="11878" y="548899"/>
            <a:ext cx="8525861" cy="277345"/>
          </a:xfrm>
        </p:spPr>
        <p:txBody>
          <a:bodyPr/>
          <a:lstStyle/>
          <a:p>
            <a:r>
              <a:rPr lang="en-US" sz="1200" dirty="0"/>
              <a:t>Adopted as a </a:t>
            </a:r>
            <a:r>
              <a:rPr lang="en-US" sz="1200" dirty="0">
                <a:solidFill>
                  <a:schemeClr val="tx1"/>
                </a:solidFill>
              </a:rPr>
              <a:t>*living document* </a:t>
            </a:r>
            <a:r>
              <a:rPr lang="en-US" sz="1200" dirty="0"/>
              <a:t>by the IEEE Board of Directors on 22 January 2018</a:t>
            </a:r>
          </a:p>
          <a:p>
            <a:endParaRPr lang="en-US" sz="1200" dirty="0"/>
          </a:p>
          <a:p>
            <a:endParaRPr lang="en-US" sz="1200" dirty="0"/>
          </a:p>
        </p:txBody>
      </p:sp>
    </p:spTree>
    <p:extLst>
      <p:ext uri="{BB962C8B-B14F-4D97-AF65-F5344CB8AC3E}">
        <p14:creationId xmlns:p14="http://schemas.microsoft.com/office/powerpoint/2010/main" val="20299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IEEE Ad Hoc Committees </a:t>
            </a:r>
            <a:endParaRPr lang="en-US" dirty="0"/>
          </a:p>
        </p:txBody>
      </p:sp>
      <p:sp>
        <p:nvSpPr>
          <p:cNvPr id="4" name="Text Placeholder 3"/>
          <p:cNvSpPr>
            <a:spLocks noGrp="1"/>
          </p:cNvSpPr>
          <p:nvPr>
            <p:ph type="body" sz="quarter" idx="13"/>
          </p:nvPr>
        </p:nvSpPr>
        <p:spPr>
          <a:xfrm>
            <a:off x="628650" y="1369218"/>
            <a:ext cx="6101334" cy="3440525"/>
          </a:xfrm>
        </p:spPr>
        <p:txBody>
          <a:bodyPr>
            <a:normAutofit/>
          </a:bodyPr>
          <a:lstStyle/>
          <a:p>
            <a:pPr>
              <a:lnSpc>
                <a:spcPct val="100000"/>
              </a:lnSpc>
              <a:spcBef>
                <a:spcPts val="375"/>
              </a:spcBef>
            </a:pPr>
            <a:r>
              <a:rPr lang="en-US" sz="2200" dirty="0"/>
              <a:t>IEEE Ad Hoc Committee on </a:t>
            </a:r>
            <a:r>
              <a:rPr lang="en-US" sz="2200" dirty="0" smtClean="0"/>
              <a:t>Africa</a:t>
            </a:r>
          </a:p>
          <a:p>
            <a:pPr>
              <a:lnSpc>
                <a:spcPct val="100000"/>
              </a:lnSpc>
              <a:spcBef>
                <a:spcPts val="375"/>
              </a:spcBef>
            </a:pPr>
            <a:r>
              <a:rPr lang="en-US" sz="2200" dirty="0"/>
              <a:t>IEEE Ad Hoc Committee on Conference Finance Management Remediation</a:t>
            </a:r>
          </a:p>
          <a:p>
            <a:pPr>
              <a:lnSpc>
                <a:spcPct val="100000"/>
              </a:lnSpc>
              <a:spcBef>
                <a:spcPts val="375"/>
              </a:spcBef>
            </a:pPr>
            <a:r>
              <a:rPr lang="en-US" sz="2200" dirty="0" smtClean="0"/>
              <a:t>IEEE </a:t>
            </a:r>
            <a:r>
              <a:rPr lang="en-US" sz="2200" dirty="0"/>
              <a:t>Ad Hoc Committee </a:t>
            </a:r>
            <a:r>
              <a:rPr lang="en-US" sz="2200" dirty="0" smtClean="0"/>
              <a:t>on Internet </a:t>
            </a:r>
            <a:r>
              <a:rPr lang="en-US" sz="2200" dirty="0"/>
              <a:t>Initiatives (3I)</a:t>
            </a:r>
          </a:p>
          <a:p>
            <a:pPr>
              <a:lnSpc>
                <a:spcPct val="100000"/>
              </a:lnSpc>
              <a:spcBef>
                <a:spcPts val="375"/>
              </a:spcBef>
            </a:pPr>
            <a:r>
              <a:rPr lang="en-US" sz="2200" dirty="0"/>
              <a:t>IEEE </a:t>
            </a:r>
            <a:r>
              <a:rPr lang="en-US" sz="2200" dirty="0" smtClean="0"/>
              <a:t>Ad Hoc Committee </a:t>
            </a:r>
            <a:r>
              <a:rPr lang="en-US" sz="2200" dirty="0"/>
              <a:t>on Publications Strategy</a:t>
            </a:r>
          </a:p>
          <a:p>
            <a:pPr>
              <a:lnSpc>
                <a:spcPct val="100000"/>
              </a:lnSpc>
              <a:spcBef>
                <a:spcPts val="375"/>
              </a:spcBef>
            </a:pPr>
            <a:r>
              <a:rPr lang="en-US" sz="2200" dirty="0" smtClean="0"/>
              <a:t>IEEE </a:t>
            </a:r>
            <a:r>
              <a:rPr lang="en-US" sz="2200" dirty="0"/>
              <a:t>Ad Hoc Committee on </a:t>
            </a:r>
            <a:r>
              <a:rPr lang="en-US" sz="2200" dirty="0" smtClean="0"/>
              <a:t>Strategic </a:t>
            </a:r>
            <a:r>
              <a:rPr lang="en-US" sz="2200" dirty="0"/>
              <a:t>Alignment &amp; </a:t>
            </a:r>
            <a:r>
              <a:rPr lang="en-US" sz="2200" dirty="0" smtClean="0"/>
              <a:t>Oversight</a:t>
            </a:r>
          </a:p>
          <a:p>
            <a:endParaRPr lang="en-US" dirty="0"/>
          </a:p>
        </p:txBody>
      </p:sp>
      <p:sp>
        <p:nvSpPr>
          <p:cNvPr id="5" name="Slide Number Placeholder 4"/>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smtClean="0">
                <a:ln>
                  <a:noFill/>
                </a:ln>
                <a:solidFill>
                  <a:srgbClr val="0066A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66A1"/>
              </a:solidFill>
              <a:effectLst/>
              <a:uLnTx/>
              <a:uFillTx/>
              <a:latin typeface="Calibri" panose="020F0502020204030204"/>
              <a:ea typeface="+mn-ea"/>
              <a:cs typeface="+mn-cs"/>
            </a:endParaRPr>
          </a:p>
        </p:txBody>
      </p:sp>
      <p:sp>
        <p:nvSpPr>
          <p:cNvPr id="6" name="Text Placeholder 5"/>
          <p:cNvSpPr>
            <a:spLocks noGrp="1"/>
          </p:cNvSpPr>
          <p:nvPr>
            <p:ph type="body" sz="quarter" idx="15"/>
          </p:nvPr>
        </p:nvSpPr>
        <p:spPr/>
        <p:txBody>
          <a:bodyPr/>
          <a:lstStyle/>
          <a:p>
            <a:r>
              <a:rPr lang="en-US" dirty="0"/>
              <a:t>Foster continuity in IEEE’s strategic direction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770" y="1625901"/>
            <a:ext cx="1741591" cy="1741591"/>
          </a:xfrm>
          <a:prstGeom prst="rect">
            <a:avLst/>
          </a:prstGeom>
        </p:spPr>
      </p:pic>
    </p:spTree>
    <p:extLst>
      <p:ext uri="{BB962C8B-B14F-4D97-AF65-F5344CB8AC3E}">
        <p14:creationId xmlns:p14="http://schemas.microsoft.com/office/powerpoint/2010/main" val="1670000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28650" y="557101"/>
            <a:ext cx="8123464" cy="415002"/>
          </a:xfrm>
        </p:spPr>
        <p:txBody>
          <a:bodyPr/>
          <a:lstStyle/>
          <a:p>
            <a:r>
              <a:rPr lang="en-US" dirty="0"/>
              <a:t>Priorities for IEEE as a </a:t>
            </a:r>
            <a:r>
              <a:rPr lang="en-US" dirty="0" smtClean="0"/>
              <a:t>21</a:t>
            </a:r>
            <a:r>
              <a:rPr lang="en-US" baseline="30000" dirty="0" smtClean="0"/>
              <a:t>st</a:t>
            </a:r>
            <a:r>
              <a:rPr lang="en-US" dirty="0" smtClean="0"/>
              <a:t>-Century </a:t>
            </a:r>
            <a:r>
              <a:rPr lang="en-US" dirty="0"/>
              <a:t>Professional Membership Organization</a:t>
            </a:r>
          </a:p>
        </p:txBody>
      </p:sp>
      <p:sp>
        <p:nvSpPr>
          <p:cNvPr id="16" name="Text Placeholder 15"/>
          <p:cNvSpPr>
            <a:spLocks noGrp="1"/>
          </p:cNvSpPr>
          <p:nvPr>
            <p:ph type="body" sz="quarter" idx="13"/>
          </p:nvPr>
        </p:nvSpPr>
        <p:spPr>
          <a:xfrm>
            <a:off x="628650" y="1369218"/>
            <a:ext cx="5605236" cy="2963295"/>
          </a:xfrm>
        </p:spPr>
        <p:txBody>
          <a:bodyPr>
            <a:normAutofit/>
          </a:bodyPr>
          <a:lstStyle/>
          <a:p>
            <a:pPr>
              <a:lnSpc>
                <a:spcPct val="100000"/>
              </a:lnSpc>
            </a:pPr>
            <a:r>
              <a:rPr lang="en-US" sz="2200" dirty="0" smtClean="0"/>
              <a:t>Develop a strategy </a:t>
            </a:r>
            <a:r>
              <a:rPr lang="en-US" sz="2200" dirty="0"/>
              <a:t>to position IEEE to purposefully serve our </a:t>
            </a:r>
            <a:r>
              <a:rPr lang="en-US" sz="2200" dirty="0" smtClean="0"/>
              <a:t>members </a:t>
            </a:r>
          </a:p>
          <a:p>
            <a:pPr>
              <a:lnSpc>
                <a:spcPct val="100000"/>
              </a:lnSpc>
            </a:pPr>
            <a:r>
              <a:rPr lang="en-US" sz="2200" dirty="0" smtClean="0"/>
              <a:t>Continued, long-term success </a:t>
            </a:r>
          </a:p>
          <a:p>
            <a:pPr>
              <a:lnSpc>
                <a:spcPct val="100000"/>
              </a:lnSpc>
            </a:pPr>
            <a:r>
              <a:rPr lang="en-US" sz="2200" dirty="0" smtClean="0"/>
              <a:t>Focus: Publications and Membership</a:t>
            </a:r>
          </a:p>
          <a:p>
            <a:pPr>
              <a:lnSpc>
                <a:spcPct val="100000"/>
              </a:lnSpc>
            </a:pPr>
            <a:r>
              <a:rPr lang="en-US" sz="2200" dirty="0" smtClean="0"/>
              <a:t>Respond to challenges  </a:t>
            </a:r>
          </a:p>
          <a:p>
            <a:pPr>
              <a:lnSpc>
                <a:spcPct val="100000"/>
              </a:lnSpc>
            </a:pPr>
            <a:r>
              <a:rPr lang="en-US" sz="2200" dirty="0" smtClean="0"/>
              <a:t>Developing our next generation of leaders </a:t>
            </a:r>
            <a:endParaRPr lang="en-US" sz="2200" dirty="0"/>
          </a:p>
        </p:txBody>
      </p:sp>
      <p:sp>
        <p:nvSpPr>
          <p:cNvPr id="5" name="Slide Number Placeholder 4"/>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a:ln>
                  <a:noFill/>
                </a:ln>
                <a:solidFill>
                  <a:srgbClr val="0066A1"/>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66A1"/>
              </a:solidFill>
              <a:effectLst/>
              <a:uLnTx/>
              <a:uFillTx/>
              <a:latin typeface="Calibri" panose="020F0502020204030204"/>
              <a:ea typeface="+mn-ea"/>
              <a:cs typeface="+mn-cs"/>
            </a:endParaRPr>
          </a:p>
        </p:txBody>
      </p:sp>
      <p:sp>
        <p:nvSpPr>
          <p:cNvPr id="6" name="Text Placeholder 5"/>
          <p:cNvSpPr>
            <a:spLocks noGrp="1"/>
          </p:cNvSpPr>
          <p:nvPr>
            <p:ph type="body" sz="quarter" idx="15"/>
          </p:nvPr>
        </p:nvSpPr>
        <p:spPr>
          <a:xfrm>
            <a:off x="628650" y="913627"/>
            <a:ext cx="7886700" cy="267632"/>
          </a:xfrm>
        </p:spPr>
        <p:txBody>
          <a:bodyPr/>
          <a:lstStyle/>
          <a:p>
            <a:r>
              <a:rPr lang="en-US" dirty="0" smtClean="0"/>
              <a:t>2018 IEEE </a:t>
            </a:r>
            <a:r>
              <a:rPr lang="en-US" dirty="0"/>
              <a:t>Board of Directors </a:t>
            </a:r>
            <a:r>
              <a:rPr lang="en-US" dirty="0" smtClean="0"/>
              <a:t>Retreat Focus </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198" y="1537785"/>
            <a:ext cx="2201037" cy="2201037"/>
          </a:xfrm>
          <a:prstGeom prst="rect">
            <a:avLst/>
          </a:prstGeom>
          <a:ln w="25400">
            <a:solidFill>
              <a:srgbClr val="0066A1"/>
            </a:solidFill>
          </a:ln>
        </p:spPr>
      </p:pic>
    </p:spTree>
    <p:extLst>
      <p:ext uri="{BB962C8B-B14F-4D97-AF65-F5344CB8AC3E}">
        <p14:creationId xmlns:p14="http://schemas.microsoft.com/office/powerpoint/2010/main" val="631337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803</TotalTime>
  <Words>570</Words>
  <Application>Microsoft Office PowerPoint</Application>
  <PresentationFormat>On-screen Show (16:9)</PresentationFormat>
  <Paragraphs>131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LucidaGrande</vt:lpstr>
      <vt:lpstr>Verdana</vt:lpstr>
      <vt:lpstr>Wingdings</vt:lpstr>
      <vt:lpstr>Theme 1</vt:lpstr>
      <vt:lpstr>IEEE Strategy – Current and Future </vt:lpstr>
      <vt:lpstr>The Fuel of IEEE</vt:lpstr>
      <vt:lpstr>IEEE at a Glance </vt:lpstr>
      <vt:lpstr>IEEE at a Glance </vt:lpstr>
      <vt:lpstr>IEEE at a Glance </vt:lpstr>
      <vt:lpstr>IEEE Strategic Goals  </vt:lpstr>
      <vt:lpstr>Board of Directors: 2018 IEEE Strategic Agenda </vt:lpstr>
      <vt:lpstr>2018 IEEE Ad Hoc Committees </vt:lpstr>
      <vt:lpstr>Priorities for IEEE as a 21st-Century Professional Membership Organization</vt:lpstr>
      <vt:lpstr>The Value of a Cooperative Environment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McCarthy</dc:creator>
  <cp:lastModifiedBy>Liz McCarthy</cp:lastModifiedBy>
  <cp:revision>121</cp:revision>
  <cp:lastPrinted>2018-01-25T13:37:04Z</cp:lastPrinted>
  <dcterms:created xsi:type="dcterms:W3CDTF">2016-10-24T19:40:55Z</dcterms:created>
  <dcterms:modified xsi:type="dcterms:W3CDTF">2018-08-08T20:00:01Z</dcterms:modified>
</cp:coreProperties>
</file>