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D5694-3EDA-40AA-B0AF-CBD976C1CB26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2748-04BF-4D2C-BE93-131529404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37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8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4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591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4080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7980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030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2861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7510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383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00178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1"/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7"/>
            <a:ext cx="5181600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9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800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16068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12FECF-E580-4B37-AE57-CE0E1A48E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1153584" y="6356353"/>
            <a:ext cx="2190749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8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867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4010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199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963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IEEE Executive Director </a:t>
            </a:r>
            <a:r>
              <a:rPr lang="en-US" dirty="0" smtClean="0"/>
              <a:t>Remarks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4881391"/>
            <a:ext cx="10363200" cy="12757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Stephen Welby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2018 IEEE Region 1 Board of Governors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White Plains, New York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11 August 2018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7623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IEEE as </a:t>
            </a:r>
            <a:r>
              <a:rPr lang="en-US" dirty="0" smtClean="0"/>
              <a:t>Executive </a:t>
            </a:r>
            <a:r>
              <a:rPr lang="en-US" dirty="0" smtClean="0"/>
              <a:t>Director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584960"/>
            <a:ext cx="5181600" cy="37925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33" dirty="0"/>
              <a:t>Importance </a:t>
            </a:r>
          </a:p>
          <a:p>
            <a:pPr>
              <a:lnSpc>
                <a:spcPct val="100000"/>
              </a:lnSpc>
            </a:pPr>
            <a:r>
              <a:rPr lang="en-US" sz="2933" dirty="0"/>
              <a:t>Impact </a:t>
            </a:r>
          </a:p>
          <a:p>
            <a:pPr>
              <a:lnSpc>
                <a:spcPct val="100000"/>
              </a:lnSpc>
            </a:pPr>
            <a:r>
              <a:rPr lang="en-US" sz="2933" dirty="0"/>
              <a:t>Challenges and opportunities </a:t>
            </a:r>
            <a:endParaRPr lang="en-US" sz="29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>
                <a:latin typeface="Calibri" panose="020F0502020204030204"/>
              </a:rPr>
              <a:pPr defTabSz="1219170">
                <a:defRPr/>
              </a:pPr>
              <a:t>1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38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Focus Areas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199" y="1584960"/>
            <a:ext cx="11054167" cy="37925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33" dirty="0"/>
              <a:t>Mission </a:t>
            </a:r>
          </a:p>
          <a:p>
            <a:pPr>
              <a:lnSpc>
                <a:spcPct val="100000"/>
              </a:lnSpc>
            </a:pPr>
            <a:r>
              <a:rPr lang="en-US" sz="2933" dirty="0"/>
              <a:t>Our volunteers and members </a:t>
            </a:r>
          </a:p>
          <a:p>
            <a:pPr>
              <a:lnSpc>
                <a:spcPct val="100000"/>
              </a:lnSpc>
            </a:pPr>
            <a:r>
              <a:rPr lang="en-US" sz="2933" dirty="0"/>
              <a:t>Cultures and attitudes: Getting the most impact from every dollar </a:t>
            </a:r>
          </a:p>
          <a:p>
            <a:pPr>
              <a:lnSpc>
                <a:spcPct val="100000"/>
              </a:lnSpc>
            </a:pPr>
            <a:r>
              <a:rPr lang="en-US" sz="2933" dirty="0"/>
              <a:t>Strengthening and growing IEEE for the future </a:t>
            </a:r>
            <a:endParaRPr lang="en-US" sz="29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>
                <a:latin typeface="Calibri" panose="020F0502020204030204"/>
              </a:rPr>
              <a:pPr defTabSz="1219170">
                <a:defRPr/>
              </a:pPr>
              <a:t>2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69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</Words>
  <Application>Microsoft Office PowerPoint</Application>
  <PresentationFormat>Widescreen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LucidaGrande</vt:lpstr>
      <vt:lpstr>Wingdings</vt:lpstr>
      <vt:lpstr>Theme 1</vt:lpstr>
      <vt:lpstr>IEEE Executive Director Remarks </vt:lpstr>
      <vt:lpstr>Joining IEEE as Executive Director </vt:lpstr>
      <vt:lpstr>Key Focus Areas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Executive Director Remarks </dc:title>
  <dc:creator>Liz McCarthy</dc:creator>
  <cp:lastModifiedBy>Liz McCarthy</cp:lastModifiedBy>
  <cp:revision>2</cp:revision>
  <dcterms:created xsi:type="dcterms:W3CDTF">2018-08-07T17:06:26Z</dcterms:created>
  <dcterms:modified xsi:type="dcterms:W3CDTF">2018-08-07T17:12:45Z</dcterms:modified>
</cp:coreProperties>
</file>