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57" r:id="rId4"/>
    <p:sldId id="267" r:id="rId5"/>
    <p:sldId id="265" r:id="rId6"/>
    <p:sldId id="268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1"/>
    <p:restoredTop sz="94681"/>
  </p:normalViewPr>
  <p:slideViewPr>
    <p:cSldViewPr snapToGrid="0" snapToObjects="1">
      <p:cViewPr varScale="1">
        <p:scale>
          <a:sx n="122" d="100"/>
          <a:sy n="122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0838-46C5-334C-9373-ADEBEDDCE74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458"/>
            <a:ext cx="9144000" cy="989542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192183" y="6118173"/>
            <a:ext cx="1014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8/11/2018</a:t>
            </a:r>
          </a:p>
        </p:txBody>
      </p:sp>
    </p:spTree>
    <p:extLst>
      <p:ext uri="{BB962C8B-B14F-4D97-AF65-F5344CB8AC3E}">
        <p14:creationId xmlns:p14="http://schemas.microsoft.com/office/powerpoint/2010/main" val="19250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erv.ieee.org/cgi-bin/wa?A0=R1-NORTH&amp;X=1327B89820FBA9AFCF&amp;Y=greg.gdowski@gmail.com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6427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Information Management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Gdowski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66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7616" y="-11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Webpage Contents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3046" y="289503"/>
            <a:ext cx="377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http://</a:t>
            </a:r>
            <a:r>
              <a:rPr lang="en-US" sz="2800" dirty="0" err="1">
                <a:solidFill>
                  <a:srgbClr val="FF0000"/>
                </a:solidFill>
              </a:rPr>
              <a:t>sites.ieee.org</a:t>
            </a:r>
            <a:r>
              <a:rPr lang="en-US" sz="2800" dirty="0">
                <a:solidFill>
                  <a:srgbClr val="FF0000"/>
                </a:solidFill>
              </a:rPr>
              <a:t>/r1/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2E41C-F77F-BC44-A790-D1FE5EB6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49" y="1082564"/>
            <a:ext cx="4978156" cy="4745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139A7-CCBF-1D47-8450-1D5C2F49EAEF}"/>
              </a:ext>
            </a:extLst>
          </p:cNvPr>
          <p:cNvSpPr txBox="1"/>
          <p:nvPr/>
        </p:nvSpPr>
        <p:spPr>
          <a:xfrm>
            <a:off x="3941" y="1387365"/>
            <a:ext cx="3737742" cy="398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layout of the webpage is stable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Added promotions for IEEE App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long term storage of data for </a:t>
            </a:r>
            <a:r>
              <a:rPr lang="en-US" dirty="0" err="1"/>
              <a:t>Excom</a:t>
            </a:r>
            <a:r>
              <a:rPr lang="en-US" dirty="0"/>
              <a:t> and </a:t>
            </a:r>
            <a:r>
              <a:rPr lang="en-US" dirty="0" err="1"/>
              <a:t>BoG</a:t>
            </a:r>
            <a:r>
              <a:rPr lang="en-US" dirty="0"/>
              <a:t> meetings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all officers across the region.  This includes photos and contact information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Added training documents of training sessions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Added the ability to use </a:t>
            </a:r>
            <a:r>
              <a:rPr lang="en-US" dirty="0" err="1"/>
              <a:t>Paypal</a:t>
            </a:r>
            <a:r>
              <a:rPr lang="en-US" dirty="0"/>
              <a:t> via gravity forms within our web pages.  This pays directly to our R1 Concentration account.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registration for </a:t>
            </a:r>
            <a:r>
              <a:rPr lang="en-US" dirty="0" err="1"/>
              <a:t>BoG</a:t>
            </a:r>
            <a:r>
              <a:rPr lang="en-US" dirty="0"/>
              <a:t> meeting.  Will be used in the future for student meetings.</a:t>
            </a:r>
          </a:p>
        </p:txBody>
      </p:sp>
    </p:spTree>
    <p:extLst>
      <p:ext uri="{BB962C8B-B14F-4D97-AF65-F5344CB8AC3E}">
        <p14:creationId xmlns:p14="http://schemas.microsoft.com/office/powerpoint/2010/main" val="29088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6" y="-11166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Most activity during R1 student conference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01D664-86C0-0B44-B069-0747BC3B0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76" y="1058370"/>
            <a:ext cx="5272256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50C79C-9ADE-9B4B-9159-754DC3EA5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05" y="1922359"/>
            <a:ext cx="3877218" cy="3528192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F4BEACD8-C7C8-D545-8008-E8C08BE1A3D7}"/>
              </a:ext>
            </a:extLst>
          </p:cNvPr>
          <p:cNvSpPr/>
          <p:nvPr/>
        </p:nvSpPr>
        <p:spPr>
          <a:xfrm>
            <a:off x="1869896" y="282716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F02C5E7-39BE-364B-AC3E-7AFE4932EE47}"/>
              </a:ext>
            </a:extLst>
          </p:cNvPr>
          <p:cNvSpPr/>
          <p:nvPr/>
        </p:nvSpPr>
        <p:spPr>
          <a:xfrm rot="10800000">
            <a:off x="4707486" y="274940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6" y="-111668"/>
            <a:ext cx="7886700" cy="1325563"/>
          </a:xfrm>
        </p:spPr>
        <p:txBody>
          <a:bodyPr/>
          <a:lstStyle/>
          <a:p>
            <a:r>
              <a:rPr lang="en-US" dirty="0"/>
              <a:t>Webpage Utilization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6E5E8-BD36-BE4E-8107-27AD8638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872" y="472965"/>
            <a:ext cx="3154688" cy="51080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B29D1-E818-6847-BBF5-6D908B72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94991" cy="4351338"/>
          </a:xfrm>
        </p:spPr>
        <p:txBody>
          <a:bodyPr/>
          <a:lstStyle/>
          <a:p>
            <a:r>
              <a:rPr lang="en-US" dirty="0"/>
              <a:t>Most users visit the pages between 6-8am.</a:t>
            </a:r>
          </a:p>
          <a:p>
            <a:r>
              <a:rPr lang="en-US" dirty="0"/>
              <a:t>The majority of usage is in the early mid-morning period</a:t>
            </a:r>
          </a:p>
        </p:txBody>
      </p:sp>
    </p:spTree>
    <p:extLst>
      <p:ext uri="{BB962C8B-B14F-4D97-AF65-F5344CB8AC3E}">
        <p14:creationId xmlns:p14="http://schemas.microsoft.com/office/powerpoint/2010/main" val="285409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6" y="-11166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Maintain and manage all R1 IEEE </a:t>
            </a:r>
            <a:r>
              <a:rPr lang="en-US" sz="2400" dirty="0" err="1"/>
              <a:t>listserves</a:t>
            </a:r>
            <a:r>
              <a:rPr lang="en-US" sz="24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4"/>
          <a:stretch/>
        </p:blipFill>
        <p:spPr>
          <a:xfrm>
            <a:off x="2281937" y="1222033"/>
            <a:ext cx="5015907" cy="3925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17" y="1174039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66CC"/>
                </a:solidFill>
                <a:latin typeface="Arial" charset="0"/>
                <a:hlinkClick r:id="rId3"/>
              </a:rPr>
              <a:t>R1-NORTH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4187365" y="5232984"/>
            <a:ext cx="2986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CC"/>
                </a:solidFill>
                <a:latin typeface="Arial" charset="0"/>
                <a:hlinkClick r:id="rId3"/>
              </a:rPr>
              <a:t>R1-SOUTH</a:t>
            </a:r>
            <a:r>
              <a:rPr lang="en-US" sz="2000" b="1" dirty="0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4308122"/>
            <a:ext cx="418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3366CC"/>
                </a:solidFill>
                <a:latin typeface="Arial" charset="0"/>
                <a:hlinkClick r:id="rId3"/>
              </a:rPr>
              <a:t>R1-</a:t>
            </a:r>
            <a:r>
              <a:rPr lang="en-US" sz="2000" b="1" u="sng" dirty="0">
                <a:solidFill>
                  <a:srgbClr val="3366CC"/>
                </a:solidFill>
                <a:latin typeface="Arial" charset="0"/>
              </a:rPr>
              <a:t>WESTERN-AREA</a:t>
            </a:r>
            <a:r>
              <a:rPr lang="en-US" sz="2000" b="1" dirty="0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35641" y="2308029"/>
            <a:ext cx="3316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3366CC"/>
                </a:solidFill>
                <a:latin typeface="Arial" charset="0"/>
                <a:hlinkClick r:id="rId3"/>
              </a:rPr>
              <a:t>R1</a:t>
            </a:r>
            <a:r>
              <a:rPr lang="en-US" sz="2000" b="1" u="sng">
                <a:solidFill>
                  <a:srgbClr val="3366CC"/>
                </a:solidFill>
                <a:latin typeface="Arial" charset="0"/>
              </a:rPr>
              <a:t>-CENTRAL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61391" y="1138698"/>
            <a:ext cx="429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3366CC"/>
                </a:solidFill>
                <a:latin typeface="Arial" charset="0"/>
                <a:hlinkClick r:id="rId3"/>
              </a:rPr>
              <a:t>R1</a:t>
            </a:r>
            <a:r>
              <a:rPr lang="en-US" sz="2000" b="1" u="sng">
                <a:solidFill>
                  <a:srgbClr val="3366CC"/>
                </a:solidFill>
                <a:latin typeface="Arial" charset="0"/>
              </a:rPr>
              <a:t>-SECTION-CHAIRS</a:t>
            </a:r>
            <a:r>
              <a:rPr lang="en-US" sz="2000" b="1">
                <a:solidFill>
                  <a:srgbClr val="3366CC"/>
                </a:solidFill>
                <a:latin typeface="Arial" charset="0"/>
              </a:rPr>
              <a:t>@IEEE.ORG</a:t>
            </a:r>
            <a:endParaRPr lang="en-US" sz="2000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4249-3C67-2145-A066-FC8B69BC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4576-F620-7D46-A8D3-44561D7C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Managed the web delivery of the two R1 training sessions in 2018.</a:t>
            </a:r>
          </a:p>
          <a:p>
            <a:r>
              <a:rPr lang="en-US" dirty="0"/>
              <a:t>Provided </a:t>
            </a:r>
            <a:r>
              <a:rPr lang="en-US" dirty="0" err="1"/>
              <a:t>vtools</a:t>
            </a:r>
            <a:r>
              <a:rPr lang="en-US" dirty="0"/>
              <a:t> training in the spring, and at the R1 Board of Governors meeting in August.</a:t>
            </a:r>
          </a:p>
          <a:p>
            <a:r>
              <a:rPr lang="en-US" dirty="0"/>
              <a:t>Relayed and provided communication support for the region.</a:t>
            </a:r>
          </a:p>
          <a:p>
            <a:r>
              <a:rPr lang="en-US" dirty="0"/>
              <a:t>Provided support for advertising many events, including the R1 Student Conference.</a:t>
            </a:r>
          </a:p>
        </p:txBody>
      </p:sp>
    </p:spTree>
    <p:extLst>
      <p:ext uri="{BB962C8B-B14F-4D97-AF65-F5344CB8AC3E}">
        <p14:creationId xmlns:p14="http://schemas.microsoft.com/office/powerpoint/2010/main" val="306506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6" y="2059038"/>
            <a:ext cx="7886700" cy="1805296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Questions?</a:t>
            </a:r>
            <a:br>
              <a:rPr lang="en-US"/>
            </a:br>
            <a:br>
              <a:rPr lang="en-US"/>
            </a:br>
            <a:r>
              <a:rPr lang="en-US" dirty="0"/>
              <a:t>Thank you!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1485900" y="6118172"/>
            <a:ext cx="5209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Information Management Report (</a:t>
            </a:r>
            <a:r>
              <a:rPr lang="en-US" b="1" dirty="0" err="1">
                <a:solidFill>
                  <a:srgbClr val="FFFF00"/>
                </a:solidFill>
              </a:rPr>
              <a:t>Greg.gdowski@gmail.com</a:t>
            </a:r>
            <a:r>
              <a:rPr lang="en-US" b="1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286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Information Management Report</vt:lpstr>
      <vt:lpstr>PowerPoint Presentation</vt:lpstr>
      <vt:lpstr>Most activity during R1 student conference</vt:lpstr>
      <vt:lpstr>Webpage Utilization</vt:lpstr>
      <vt:lpstr>Maintain and manage all R1 IEEE listserves.</vt:lpstr>
      <vt:lpstr>Other activities</vt:lpstr>
      <vt:lpstr>Questions?  Thank you!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Gdowski</dc:creator>
  <cp:lastModifiedBy>Greg Gdowski</cp:lastModifiedBy>
  <cp:revision>19</cp:revision>
  <dcterms:created xsi:type="dcterms:W3CDTF">2017-06-08T10:58:59Z</dcterms:created>
  <dcterms:modified xsi:type="dcterms:W3CDTF">2018-08-06T21:29:46Z</dcterms:modified>
</cp:coreProperties>
</file>