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4" d="100"/>
          <a:sy n="84" d="100"/>
        </p:scale>
        <p:origin x="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3048-D31B-47B4-BD77-0BEE723E8550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903A-B0B9-4AE4-970A-1D4A2F94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3048-D31B-47B4-BD77-0BEE723E8550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903A-B0B9-4AE4-970A-1D4A2F94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3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3048-D31B-47B4-BD77-0BEE723E8550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903A-B0B9-4AE4-970A-1D4A2F94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3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3048-D31B-47B4-BD77-0BEE723E8550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903A-B0B9-4AE4-970A-1D4A2F94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3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3048-D31B-47B4-BD77-0BEE723E8550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903A-B0B9-4AE4-970A-1D4A2F94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5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3048-D31B-47B4-BD77-0BEE723E8550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903A-B0B9-4AE4-970A-1D4A2F94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21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3048-D31B-47B4-BD77-0BEE723E8550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903A-B0B9-4AE4-970A-1D4A2F94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8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3048-D31B-47B4-BD77-0BEE723E8550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903A-B0B9-4AE4-970A-1D4A2F94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1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3048-D31B-47B4-BD77-0BEE723E8550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903A-B0B9-4AE4-970A-1D4A2F94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8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3048-D31B-47B4-BD77-0BEE723E8550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903A-B0B9-4AE4-970A-1D4A2F94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0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3048-D31B-47B4-BD77-0BEE723E8550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903A-B0B9-4AE4-970A-1D4A2F94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5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03048-D31B-47B4-BD77-0BEE723E8550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3903A-B0B9-4AE4-970A-1D4A2F94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1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Focus Topic 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Finding and Engaging and Volunteers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10446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is not known</a:t>
            </a:r>
          </a:p>
          <a:p>
            <a:pPr lvl="1"/>
            <a:r>
              <a:rPr lang="en-US" dirty="0" smtClean="0"/>
              <a:t>More like not known what IEEE does</a:t>
            </a:r>
          </a:p>
          <a:p>
            <a:r>
              <a:rPr lang="en-US" dirty="0" smtClean="0"/>
              <a:t>We have issues with Recruitment and Retention</a:t>
            </a:r>
          </a:p>
          <a:p>
            <a:pPr lvl="1"/>
            <a:r>
              <a:rPr lang="en-US" dirty="0" smtClean="0"/>
              <a:t>Young</a:t>
            </a:r>
          </a:p>
          <a:p>
            <a:pPr lvl="1"/>
            <a:r>
              <a:rPr lang="en-US" dirty="0" smtClean="0"/>
              <a:t>Diversity</a:t>
            </a:r>
          </a:p>
          <a:p>
            <a:r>
              <a:rPr lang="en-US" dirty="0" smtClean="0"/>
              <a:t>Our community groupings are different than what we think</a:t>
            </a:r>
          </a:p>
          <a:p>
            <a:pPr lvl="1"/>
            <a:r>
              <a:rPr lang="en-US" dirty="0" smtClean="0"/>
              <a:t>Not where you work i.e. Academia, Industry, Research</a:t>
            </a:r>
          </a:p>
          <a:p>
            <a:pPr lvl="1"/>
            <a:r>
              <a:rPr lang="en-US" dirty="0" smtClean="0"/>
              <a:t>But what we do… i.e. I design, I educate, I research, I manage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742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Cause</a:t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Tribal Organizational Culture – Section, Chapter, Region, IEEE</a:t>
            </a:r>
          </a:p>
          <a:p>
            <a:r>
              <a:rPr lang="en-US" dirty="0" smtClean="0"/>
              <a:t>You need to be involved to find the value of being involved ( catch 22)</a:t>
            </a:r>
          </a:p>
          <a:p>
            <a:r>
              <a:rPr lang="en-US" dirty="0" smtClean="0"/>
              <a:t>We have much to offer, but we do not know what to specifically offer a specific candidate</a:t>
            </a:r>
          </a:p>
          <a:p>
            <a:r>
              <a:rPr lang="en-US" dirty="0" smtClean="0"/>
              <a:t>There is a real generational gap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39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as much as we can about your very diverse/potential customer</a:t>
            </a:r>
          </a:p>
          <a:p>
            <a:r>
              <a:rPr lang="en-US" dirty="0" smtClean="0"/>
              <a:t>Understand your local groupings needs and appropriate, focused programs</a:t>
            </a:r>
          </a:p>
          <a:p>
            <a:r>
              <a:rPr lang="en-US" dirty="0" smtClean="0"/>
              <a:t>Exploit the involvement and participation of non-members that come to our events and/or use our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98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Groupings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last digit of your birth day is 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,2,3 – Group 1</a:t>
            </a:r>
          </a:p>
          <a:p>
            <a:pPr lvl="1"/>
            <a:r>
              <a:rPr lang="en-US" dirty="0" smtClean="0"/>
              <a:t>4,5,6 – Group 2</a:t>
            </a:r>
          </a:p>
          <a:p>
            <a:pPr lvl="1"/>
            <a:r>
              <a:rPr lang="en-US" dirty="0" smtClean="0"/>
              <a:t>7,8,9 – Group 3</a:t>
            </a:r>
          </a:p>
          <a:p>
            <a:pPr lvl="1"/>
            <a:r>
              <a:rPr lang="en-US" dirty="0" smtClean="0"/>
              <a:t>0 – your choice</a:t>
            </a:r>
          </a:p>
          <a:p>
            <a:pPr lvl="1"/>
            <a:endParaRPr lang="en-US" dirty="0"/>
          </a:p>
          <a:p>
            <a:r>
              <a:rPr lang="en-US" dirty="0" smtClean="0"/>
              <a:t>Ed P leads topic B</a:t>
            </a:r>
          </a:p>
          <a:p>
            <a:r>
              <a:rPr lang="en-US" dirty="0" smtClean="0"/>
              <a:t>Kathleen topic C</a:t>
            </a:r>
          </a:p>
          <a:p>
            <a:r>
              <a:rPr lang="en-US" dirty="0" smtClean="0"/>
              <a:t>Vince topic A</a:t>
            </a:r>
          </a:p>
          <a:p>
            <a:pPr lvl="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134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198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Focus Topic #1</vt:lpstr>
      <vt:lpstr>Issues</vt:lpstr>
      <vt:lpstr>Root Cause  </vt:lpstr>
      <vt:lpstr>Possible Solution</vt:lpstr>
      <vt:lpstr>New Groupings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Topic #1</dc:title>
  <dc:creator>Babak Dastgheib-Beheshti</dc:creator>
  <cp:lastModifiedBy>Babak Dastgheib-Beheshti</cp:lastModifiedBy>
  <cp:revision>3</cp:revision>
  <dcterms:created xsi:type="dcterms:W3CDTF">2018-08-11T17:49:42Z</dcterms:created>
  <dcterms:modified xsi:type="dcterms:W3CDTF">2018-08-11T18:04:05Z</dcterms:modified>
</cp:coreProperties>
</file>