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CEDA-18AF-4A13-977C-C7D86A91D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74FF3-22B9-451E-B703-F657346A0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3930-399C-4553-B85C-04907E9C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A97C2-70B7-4355-9627-7E96D06E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1588-1939-4AC9-B7B0-0A0F3C1B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1D93-3C23-4F7E-8C6C-5DBB0F06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9271-6F90-4943-B519-3A6974BE0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CF680-0B19-45A6-91BD-BBA65B9A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56A4D-6E4A-4B27-9D41-81B65887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0C78-2D37-425E-A053-68D6A504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0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B5D6C8-4832-42A9-863E-2010EBC8A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7BC4D-1A3B-4118-8FE9-AB340B97D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8689D-9FCC-4BE5-85B5-3D94EC6D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98B8-4CCB-4676-92D1-01EDB589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F3D3D-9F83-4098-BD08-0B587E36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99FF-3F7F-4753-8D70-6FF61B57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DF8AA-CD56-4E53-8259-4DE8B36B7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29BE9-97F4-4C20-B6AE-DC2F7BDF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F4366-F33A-4697-BCC5-829DA08E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A7FD0-3EAF-48CD-B4F9-E6A77B99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8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2D742-138D-435A-8950-2DF816C6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2D53-EE16-4626-9379-75B97DE3E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8E37D-7C27-4E5E-9F29-7AF49B3C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B2E17-05D6-4A03-B4F1-DAD44948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FFFB6-F546-488E-8B1E-7F1CD4B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784E-BEAB-449B-AE7F-F381FD5C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3D573-47FF-43CC-B3A8-7B0D31BD4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BBBE9-A836-4199-B3FB-6398A179D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52E89-1A2B-4F3A-BD16-C483DC64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B82E0-DE79-4801-849C-9443354F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14615-0AFC-4BCC-BC44-C8F698A77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7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6746-147E-4914-B32E-87B2A27F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12FA5-D472-4E17-B2AE-A60EAF200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FF6E9-4750-4385-AD44-45D82C8B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C8159-23D2-435D-9698-314A56FE5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3665-11DB-4CFF-8DE0-00BA62115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2787C-0A90-43B8-A189-03D90D61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E1282-D483-4C00-B097-0BBDEEE3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C42A2-6B04-4D2F-97A2-66A164B2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5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03DD2-A139-4470-8543-7A067D3E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23091-24B0-47F5-937B-70FA976A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14691-D283-4E46-BA4E-20544F07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15D8B-B8F3-4E2A-8F87-8DBDF120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3AD32-5D8A-48F8-ADB5-BCE17BEC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96579E-448E-4D11-8882-99E39CC4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04590-A459-49CA-AC0F-815D17A5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8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67C4-4B84-4E9C-915B-69514663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259BE-8AC5-4BAA-AC9A-CBAAB4C64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03793-0CCA-49B1-A4F1-F1C418888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51738-361F-421A-95EE-711AA618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5A755-DA4E-43BE-8646-159B66F3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0A041-3965-469E-B4CB-D9142A54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1D49-EAAB-4806-B8D9-9BAC112C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791D-B59A-4D85-AE41-154AC334E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0BDB2-153F-4E93-8285-820DAB39E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87255-AE90-49D9-9517-3BC65E6C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46A2C-BDCF-4AB1-B773-9C07BE59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81F05-A7CA-40E4-B591-EC40C7A6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7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7E201-F5CF-460C-B44E-DAB25C61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FB9C7-DAAF-4206-B3C0-364C9D45C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765F2-B74A-4EAE-91A4-F3C249639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BFDB-376C-4901-97C2-83AFD3E1DAB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89A1-A32B-40FF-8437-9648C6D44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0ECE1-48F5-424F-AA43-715001A59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34CD-026E-4D6F-AE19-274774D26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4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2B8A-FC48-4765-B9BF-14814CE1C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Academic Journey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62965-6D4A-44EC-8130-EBC0EAFBF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 Abedi and Ramon De La Cruz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5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B66E-2640-47F9-8EBC-1E3B48F0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T-1, Grad Student to Pre-Tenure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9651-FE51-4647-9845-0DC64E3A1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letters</a:t>
            </a:r>
          </a:p>
          <a:p>
            <a:r>
              <a:rPr lang="en-US" dirty="0"/>
              <a:t>Access to venues to publish</a:t>
            </a:r>
          </a:p>
          <a:p>
            <a:r>
              <a:rPr lang="en-US" dirty="0"/>
              <a:t>Connecting student to industry</a:t>
            </a:r>
          </a:p>
          <a:p>
            <a:r>
              <a:rPr lang="en-US" dirty="0"/>
              <a:t>Connecting student to IEEE</a:t>
            </a:r>
          </a:p>
          <a:p>
            <a:r>
              <a:rPr lang="en-US" dirty="0"/>
              <a:t>Promote non-member co-authorship</a:t>
            </a:r>
          </a:p>
          <a:p>
            <a:r>
              <a:rPr lang="en-US" dirty="0"/>
              <a:t>Paper - Data Filtering to summarize content as a Service</a:t>
            </a:r>
          </a:p>
          <a:p>
            <a:r>
              <a:rPr lang="en-US" dirty="0"/>
              <a:t>Expand comm tools to include reach students via social medias, Non-emails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5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7F96-D686-44CB-9D65-AD00E326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T-2, For Mid-Career, Achieving Tenure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BED12-2365-4DA0-B969-052E76F0D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Entrepreneurship work shops, offering training for startup companies to access </a:t>
            </a:r>
          </a:p>
          <a:p>
            <a:r>
              <a:rPr lang="en-US" dirty="0"/>
              <a:t>Become incubator to enable new companies</a:t>
            </a:r>
          </a:p>
          <a:p>
            <a:r>
              <a:rPr lang="en-US" dirty="0"/>
              <a:t>Expand Liability infrastructure to cover new entrepreneurs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3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9CB7-1544-4CAD-99AC-8EDF6F9E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T-3, Promotion to Senior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037BB-BE5E-40F9-BFA8-5487A2106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Promotional Endorsement to obtain international recognition</a:t>
            </a:r>
          </a:p>
          <a:p>
            <a:r>
              <a:rPr lang="en-US" dirty="0"/>
              <a:t>IEEE to open chapters to provide faculty professors for speakers on timely subjects</a:t>
            </a:r>
          </a:p>
          <a:p>
            <a:r>
              <a:rPr lang="en-US" dirty="0"/>
              <a:t>Promote integration between academia and senior members seeking higher professional degrees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8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4EC5-1B43-49DC-AA2A-441751FD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T-4, Moving to Admin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677C-395D-4989-B246-9123F125C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Promote, train management skills and leadership</a:t>
            </a:r>
          </a:p>
          <a:p>
            <a:r>
              <a:rPr lang="en-US" dirty="0"/>
              <a:t>Expanding communication via social media</a:t>
            </a:r>
          </a:p>
          <a:p>
            <a:r>
              <a:rPr lang="en-US" dirty="0"/>
              <a:t>Create a directory of industry in Region 1</a:t>
            </a:r>
          </a:p>
          <a:p>
            <a:r>
              <a:rPr lang="en-US"/>
              <a:t>Micro-volunteering opportunities for Life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0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Academic Journey </vt:lpstr>
      <vt:lpstr>T-1, Grad Student to Pre-Tenure </vt:lpstr>
      <vt:lpstr>T-2, For Mid-Career, Achieving Tenure </vt:lpstr>
      <vt:lpstr>T-3, Promotion to Senior </vt:lpstr>
      <vt:lpstr>T-4, Moving to Admin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Journey </dc:title>
  <dc:creator>Wilson Milian</dc:creator>
  <cp:lastModifiedBy>Wilson Milian</cp:lastModifiedBy>
  <cp:revision>2</cp:revision>
  <dcterms:created xsi:type="dcterms:W3CDTF">2019-04-06T15:03:32Z</dcterms:created>
  <dcterms:modified xsi:type="dcterms:W3CDTF">2019-04-06T15:16:43Z</dcterms:modified>
</cp:coreProperties>
</file>